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3B5C-F528-40F6-BA67-E8096A516CE8}" type="datetimeFigureOut">
              <a:rPr lang="el-GR" smtClean="0"/>
              <a:t>21/5/2015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83125-9687-4286-96FA-C0C03E7D09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0907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3B5C-F528-40F6-BA67-E8096A516CE8}" type="datetimeFigureOut">
              <a:rPr lang="el-GR" smtClean="0"/>
              <a:t>21/5/2015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83125-9687-4286-96FA-C0C03E7D09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465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2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9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7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9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2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4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8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1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7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Marios Papadopoulos</dc:creator>
  <cp:lastModifiedBy>Marios Papadopoulos</cp:lastModifiedBy>
  <cp:revision>1</cp:revision>
  <dcterms:created xsi:type="dcterms:W3CDTF">2015-05-21T09:39:01Z</dcterms:created>
  <dcterms:modified xsi:type="dcterms:W3CDTF">2015-05-21T09:39:01Z</dcterms:modified>
</cp:coreProperties>
</file>