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2" r:id="rId2"/>
    <p:sldId id="259" r:id="rId3"/>
    <p:sldId id="267" r:id="rId4"/>
    <p:sldId id="268" r:id="rId5"/>
    <p:sldId id="281" r:id="rId6"/>
    <p:sldId id="271" r:id="rId7"/>
    <p:sldId id="270" r:id="rId8"/>
    <p:sldId id="272" r:id="rId9"/>
    <p:sldId id="276" r:id="rId10"/>
    <p:sldId id="275" r:id="rId11"/>
    <p:sldId id="277" r:id="rId12"/>
    <p:sldId id="293" r:id="rId13"/>
    <p:sldId id="294" r:id="rId14"/>
    <p:sldId id="514" r:id="rId15"/>
    <p:sldId id="515" r:id="rId16"/>
    <p:sldId id="274" r:id="rId17"/>
    <p:sldId id="284" r:id="rId18"/>
    <p:sldId id="286" r:id="rId19"/>
    <p:sldId id="287" r:id="rId20"/>
    <p:sldId id="288" r:id="rId21"/>
    <p:sldId id="283" r:id="rId2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57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39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05D41B-98F1-4E42-98A4-C4CA1DFD77E3}" v="32" dt="2023-02-08T20:06:50.5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672" y="114"/>
      </p:cViewPr>
      <p:guideLst>
        <p:guide pos="257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Έλια Αποστολοπούλου" userId="55324f8b-f5ef-49c9-8ce3-afc1f275c581" providerId="ADAL" clId="{9305D41B-98F1-4E42-98A4-C4CA1DFD77E3}"/>
    <pc:docChg chg="undo custSel addSld delSld modSld sldOrd">
      <pc:chgData name="Έλια Αποστολοπούλου" userId="55324f8b-f5ef-49c9-8ce3-afc1f275c581" providerId="ADAL" clId="{9305D41B-98F1-4E42-98A4-C4CA1DFD77E3}" dt="2023-02-08T20:21:08.807" v="750" actId="20577"/>
      <pc:docMkLst>
        <pc:docMk/>
      </pc:docMkLst>
      <pc:sldChg chg="addSp delSp modSp mod">
        <pc:chgData name="Έλια Αποστολοπούλου" userId="55324f8b-f5ef-49c9-8ce3-afc1f275c581" providerId="ADAL" clId="{9305D41B-98F1-4E42-98A4-C4CA1DFD77E3}" dt="2023-02-08T19:05:04.760" v="36" actId="20577"/>
        <pc:sldMkLst>
          <pc:docMk/>
          <pc:sldMk cId="2794841624" sldId="259"/>
        </pc:sldMkLst>
        <pc:spChg chg="mod">
          <ac:chgData name="Έλια Αποστολοπούλου" userId="55324f8b-f5ef-49c9-8ce3-afc1f275c581" providerId="ADAL" clId="{9305D41B-98F1-4E42-98A4-C4CA1DFD77E3}" dt="2023-02-08T19:03:48.772" v="16" actId="20577"/>
          <ac:spMkLst>
            <pc:docMk/>
            <pc:sldMk cId="2794841624" sldId="259"/>
            <ac:spMk id="9" creationId="{00000000-0000-0000-0000-000000000000}"/>
          </ac:spMkLst>
        </pc:spChg>
        <pc:spChg chg="mod">
          <ac:chgData name="Έλια Αποστολοπούλου" userId="55324f8b-f5ef-49c9-8ce3-afc1f275c581" providerId="ADAL" clId="{9305D41B-98F1-4E42-98A4-C4CA1DFD77E3}" dt="2023-02-08T19:05:04.760" v="36" actId="20577"/>
          <ac:spMkLst>
            <pc:docMk/>
            <pc:sldMk cId="2794841624" sldId="259"/>
            <ac:spMk id="12" creationId="{00000000-0000-0000-0000-000000000000}"/>
          </ac:spMkLst>
        </pc:spChg>
        <pc:picChg chg="add del">
          <ac:chgData name="Έλια Αποστολοπούλου" userId="55324f8b-f5ef-49c9-8ce3-afc1f275c581" providerId="ADAL" clId="{9305D41B-98F1-4E42-98A4-C4CA1DFD77E3}" dt="2023-02-08T19:04:48.185" v="22" actId="22"/>
          <ac:picMkLst>
            <pc:docMk/>
            <pc:sldMk cId="2794841624" sldId="259"/>
            <ac:picMk id="3" creationId="{4153A069-02B6-9F58-7FCE-1C2D8713BD65}"/>
          </ac:picMkLst>
        </pc:picChg>
      </pc:sldChg>
      <pc:sldChg chg="modSp mod">
        <pc:chgData name="Έλια Αποστολοπούλου" userId="55324f8b-f5ef-49c9-8ce3-afc1f275c581" providerId="ADAL" clId="{9305D41B-98F1-4E42-98A4-C4CA1DFD77E3}" dt="2023-02-08T19:05:36.222" v="53" actId="6549"/>
        <pc:sldMkLst>
          <pc:docMk/>
          <pc:sldMk cId="3332036896" sldId="267"/>
        </pc:sldMkLst>
        <pc:spChg chg="mod">
          <ac:chgData name="Έλια Αποστολοπούλου" userId="55324f8b-f5ef-49c9-8ce3-afc1f275c581" providerId="ADAL" clId="{9305D41B-98F1-4E42-98A4-C4CA1DFD77E3}" dt="2023-02-08T19:05:36.222" v="53" actId="6549"/>
          <ac:spMkLst>
            <pc:docMk/>
            <pc:sldMk cId="3332036896" sldId="267"/>
            <ac:spMk id="5" creationId="{00000000-0000-0000-0000-000000000000}"/>
          </ac:spMkLst>
        </pc:spChg>
      </pc:sldChg>
      <pc:sldChg chg="modSp mod">
        <pc:chgData name="Έλια Αποστολοπούλου" userId="55324f8b-f5ef-49c9-8ce3-afc1f275c581" providerId="ADAL" clId="{9305D41B-98F1-4E42-98A4-C4CA1DFD77E3}" dt="2023-02-08T19:30:29.303" v="306" actId="20577"/>
        <pc:sldMkLst>
          <pc:docMk/>
          <pc:sldMk cId="3380386473" sldId="268"/>
        </pc:sldMkLst>
        <pc:spChg chg="mod">
          <ac:chgData name="Έλια Αποστολοπούλου" userId="55324f8b-f5ef-49c9-8ce3-afc1f275c581" providerId="ADAL" clId="{9305D41B-98F1-4E42-98A4-C4CA1DFD77E3}" dt="2023-02-08T19:30:29.303" v="306" actId="20577"/>
          <ac:spMkLst>
            <pc:docMk/>
            <pc:sldMk cId="3380386473" sldId="268"/>
            <ac:spMk id="15" creationId="{0F69E213-F71B-8C5B-1EE8-02A906A7D2C4}"/>
          </ac:spMkLst>
        </pc:spChg>
        <pc:spChg chg="mod">
          <ac:chgData name="Έλια Αποστολοπούλου" userId="55324f8b-f5ef-49c9-8ce3-afc1f275c581" providerId="ADAL" clId="{9305D41B-98F1-4E42-98A4-C4CA1DFD77E3}" dt="2023-02-08T19:19:31.793" v="205" actId="20577"/>
          <ac:spMkLst>
            <pc:docMk/>
            <pc:sldMk cId="3380386473" sldId="268"/>
            <ac:spMk id="50" creationId="{00000000-0000-0000-0000-000000000000}"/>
          </ac:spMkLst>
        </pc:spChg>
      </pc:sldChg>
      <pc:sldChg chg="del">
        <pc:chgData name="Έλια Αποστολοπούλου" userId="55324f8b-f5ef-49c9-8ce3-afc1f275c581" providerId="ADAL" clId="{9305D41B-98F1-4E42-98A4-C4CA1DFD77E3}" dt="2023-02-08T19:50:03.510" v="419" actId="47"/>
        <pc:sldMkLst>
          <pc:docMk/>
          <pc:sldMk cId="3402859684" sldId="269"/>
        </pc:sldMkLst>
      </pc:sldChg>
      <pc:sldChg chg="modSp mod">
        <pc:chgData name="Έλια Αποστολοπούλου" userId="55324f8b-f5ef-49c9-8ce3-afc1f275c581" providerId="ADAL" clId="{9305D41B-98F1-4E42-98A4-C4CA1DFD77E3}" dt="2023-02-08T19:52:14.641" v="439" actId="20577"/>
        <pc:sldMkLst>
          <pc:docMk/>
          <pc:sldMk cId="3752484627" sldId="270"/>
        </pc:sldMkLst>
        <pc:spChg chg="mod">
          <ac:chgData name="Έλια Αποστολοπούλου" userId="55324f8b-f5ef-49c9-8ce3-afc1f275c581" providerId="ADAL" clId="{9305D41B-98F1-4E42-98A4-C4CA1DFD77E3}" dt="2023-02-08T19:52:14.641" v="439" actId="20577"/>
          <ac:spMkLst>
            <pc:docMk/>
            <pc:sldMk cId="3752484627" sldId="270"/>
            <ac:spMk id="12" creationId="{0F69E213-F71B-8C5B-1EE8-02A906A7D2C4}"/>
          </ac:spMkLst>
        </pc:spChg>
      </pc:sldChg>
      <pc:sldChg chg="modSp mod">
        <pc:chgData name="Έλια Αποστολοπούλου" userId="55324f8b-f5ef-49c9-8ce3-afc1f275c581" providerId="ADAL" clId="{9305D41B-98F1-4E42-98A4-C4CA1DFD77E3}" dt="2023-02-08T19:05:57.737" v="56"/>
        <pc:sldMkLst>
          <pc:docMk/>
          <pc:sldMk cId="2917521316" sldId="271"/>
        </pc:sldMkLst>
        <pc:spChg chg="mod">
          <ac:chgData name="Έλια Αποστολοπούλου" userId="55324f8b-f5ef-49c9-8ce3-afc1f275c581" providerId="ADAL" clId="{9305D41B-98F1-4E42-98A4-C4CA1DFD77E3}" dt="2023-02-08T19:05:57.737" v="56"/>
          <ac:spMkLst>
            <pc:docMk/>
            <pc:sldMk cId="2917521316" sldId="271"/>
            <ac:spMk id="6" creationId="{00000000-0000-0000-0000-000000000000}"/>
          </ac:spMkLst>
        </pc:spChg>
      </pc:sldChg>
      <pc:sldChg chg="modSp mod">
        <pc:chgData name="Έλια Αποστολοπούλου" userId="55324f8b-f5ef-49c9-8ce3-afc1f275c581" providerId="ADAL" clId="{9305D41B-98F1-4E42-98A4-C4CA1DFD77E3}" dt="2023-02-08T19:41:54.318" v="343" actId="20577"/>
        <pc:sldMkLst>
          <pc:docMk/>
          <pc:sldMk cId="1352804597" sldId="272"/>
        </pc:sldMkLst>
        <pc:spChg chg="mod">
          <ac:chgData name="Έλια Αποστολοπούλου" userId="55324f8b-f5ef-49c9-8ce3-afc1f275c581" providerId="ADAL" clId="{9305D41B-98F1-4E42-98A4-C4CA1DFD77E3}" dt="2023-02-08T19:41:54.318" v="343" actId="20577"/>
          <ac:spMkLst>
            <pc:docMk/>
            <pc:sldMk cId="1352804597" sldId="272"/>
            <ac:spMk id="16" creationId="{0F69E213-F71B-8C5B-1EE8-02A906A7D2C4}"/>
          </ac:spMkLst>
        </pc:spChg>
      </pc:sldChg>
      <pc:sldChg chg="modSp mod">
        <pc:chgData name="Έλια Αποστολοπούλου" userId="55324f8b-f5ef-49c9-8ce3-afc1f275c581" providerId="ADAL" clId="{9305D41B-98F1-4E42-98A4-C4CA1DFD77E3}" dt="2023-02-08T19:58:32.166" v="467" actId="6549"/>
        <pc:sldMkLst>
          <pc:docMk/>
          <pc:sldMk cId="4271955950" sldId="274"/>
        </pc:sldMkLst>
        <pc:spChg chg="mod">
          <ac:chgData name="Έλια Αποστολοπούλου" userId="55324f8b-f5ef-49c9-8ce3-afc1f275c581" providerId="ADAL" clId="{9305D41B-98F1-4E42-98A4-C4CA1DFD77E3}" dt="2023-02-08T19:58:27.586" v="466" actId="20577"/>
          <ac:spMkLst>
            <pc:docMk/>
            <pc:sldMk cId="4271955950" sldId="274"/>
            <ac:spMk id="10" creationId="{0F69E213-F71B-8C5B-1EE8-02A906A7D2C4}"/>
          </ac:spMkLst>
        </pc:spChg>
        <pc:spChg chg="mod">
          <ac:chgData name="Έλια Αποστολοπούλου" userId="55324f8b-f5ef-49c9-8ce3-afc1f275c581" providerId="ADAL" clId="{9305D41B-98F1-4E42-98A4-C4CA1DFD77E3}" dt="2023-02-08T19:58:32.166" v="467" actId="6549"/>
          <ac:spMkLst>
            <pc:docMk/>
            <pc:sldMk cId="4271955950" sldId="274"/>
            <ac:spMk id="50" creationId="{00000000-0000-0000-0000-000000000000}"/>
          </ac:spMkLst>
        </pc:spChg>
      </pc:sldChg>
      <pc:sldChg chg="modSp mod">
        <pc:chgData name="Έλια Αποστολοπούλου" userId="55324f8b-f5ef-49c9-8ce3-afc1f275c581" providerId="ADAL" clId="{9305D41B-98F1-4E42-98A4-C4CA1DFD77E3}" dt="2023-02-08T19:11:42.923" v="155" actId="6549"/>
        <pc:sldMkLst>
          <pc:docMk/>
          <pc:sldMk cId="3455483238" sldId="275"/>
        </pc:sldMkLst>
        <pc:spChg chg="mod">
          <ac:chgData name="Έλια Αποστολοπούλου" userId="55324f8b-f5ef-49c9-8ce3-afc1f275c581" providerId="ADAL" clId="{9305D41B-98F1-4E42-98A4-C4CA1DFD77E3}" dt="2023-02-08T19:11:42.923" v="155" actId="6549"/>
          <ac:spMkLst>
            <pc:docMk/>
            <pc:sldMk cId="3455483238" sldId="275"/>
            <ac:spMk id="3" creationId="{00000000-0000-0000-0000-000000000000}"/>
          </ac:spMkLst>
        </pc:spChg>
      </pc:sldChg>
      <pc:sldChg chg="modSp mod">
        <pc:chgData name="Έλια Αποστολοπούλου" userId="55324f8b-f5ef-49c9-8ce3-afc1f275c581" providerId="ADAL" clId="{9305D41B-98F1-4E42-98A4-C4CA1DFD77E3}" dt="2023-02-08T19:07:36.478" v="116" actId="6549"/>
        <pc:sldMkLst>
          <pc:docMk/>
          <pc:sldMk cId="3441184595" sldId="276"/>
        </pc:sldMkLst>
        <pc:spChg chg="mod">
          <ac:chgData name="Έλια Αποστολοπούλου" userId="55324f8b-f5ef-49c9-8ce3-afc1f275c581" providerId="ADAL" clId="{9305D41B-98F1-4E42-98A4-C4CA1DFD77E3}" dt="2023-02-08T19:06:34.347" v="101" actId="121"/>
          <ac:spMkLst>
            <pc:docMk/>
            <pc:sldMk cId="3441184595" sldId="276"/>
            <ac:spMk id="2" creationId="{00000000-0000-0000-0000-000000000000}"/>
          </ac:spMkLst>
        </pc:spChg>
        <pc:spChg chg="mod">
          <ac:chgData name="Έλια Αποστολοπούλου" userId="55324f8b-f5ef-49c9-8ce3-afc1f275c581" providerId="ADAL" clId="{9305D41B-98F1-4E42-98A4-C4CA1DFD77E3}" dt="2023-02-08T19:07:36.478" v="116" actId="6549"/>
          <ac:spMkLst>
            <pc:docMk/>
            <pc:sldMk cId="3441184595" sldId="276"/>
            <ac:spMk id="5" creationId="{00000000-0000-0000-0000-000000000000}"/>
          </ac:spMkLst>
        </pc:spChg>
      </pc:sldChg>
      <pc:sldChg chg="modSp mod">
        <pc:chgData name="Έλια Αποστολοπούλου" userId="55324f8b-f5ef-49c9-8ce3-afc1f275c581" providerId="ADAL" clId="{9305D41B-98F1-4E42-98A4-C4CA1DFD77E3}" dt="2023-02-08T19:14:40.839" v="178" actId="20577"/>
        <pc:sldMkLst>
          <pc:docMk/>
          <pc:sldMk cId="1392725908" sldId="277"/>
        </pc:sldMkLst>
        <pc:spChg chg="mod">
          <ac:chgData name="Έλια Αποστολοπούλου" userId="55324f8b-f5ef-49c9-8ce3-afc1f275c581" providerId="ADAL" clId="{9305D41B-98F1-4E42-98A4-C4CA1DFD77E3}" dt="2023-02-08T19:14:40.839" v="178" actId="20577"/>
          <ac:spMkLst>
            <pc:docMk/>
            <pc:sldMk cId="1392725908" sldId="277"/>
            <ac:spMk id="8" creationId="{00000000-0000-0000-0000-000000000000}"/>
          </ac:spMkLst>
        </pc:spChg>
        <pc:spChg chg="mod">
          <ac:chgData name="Έλια Αποστολοπούλου" userId="55324f8b-f5ef-49c9-8ce3-afc1f275c581" providerId="ADAL" clId="{9305D41B-98F1-4E42-98A4-C4CA1DFD77E3}" dt="2023-02-08T19:13:59.722" v="166"/>
          <ac:spMkLst>
            <pc:docMk/>
            <pc:sldMk cId="1392725908" sldId="277"/>
            <ac:spMk id="9" creationId="{00000000-0000-0000-0000-000000000000}"/>
          </ac:spMkLst>
        </pc:spChg>
      </pc:sldChg>
      <pc:sldChg chg="modSp mod">
        <pc:chgData name="Έλια Αποστολοπούλου" userId="55324f8b-f5ef-49c9-8ce3-afc1f275c581" providerId="ADAL" clId="{9305D41B-98F1-4E42-98A4-C4CA1DFD77E3}" dt="2023-02-08T19:49:26.199" v="418" actId="5793"/>
        <pc:sldMkLst>
          <pc:docMk/>
          <pc:sldMk cId="1156868783" sldId="281"/>
        </pc:sldMkLst>
        <pc:spChg chg="mod">
          <ac:chgData name="Έλια Αποστολοπούλου" userId="55324f8b-f5ef-49c9-8ce3-afc1f275c581" providerId="ADAL" clId="{9305D41B-98F1-4E42-98A4-C4CA1DFD77E3}" dt="2023-02-08T19:49:26.199" v="418" actId="5793"/>
          <ac:spMkLst>
            <pc:docMk/>
            <pc:sldMk cId="1156868783" sldId="281"/>
            <ac:spMk id="9" creationId="{0F69E213-F71B-8C5B-1EE8-02A906A7D2C4}"/>
          </ac:spMkLst>
        </pc:spChg>
        <pc:spChg chg="mod">
          <ac:chgData name="Έλια Αποστολοπούλου" userId="55324f8b-f5ef-49c9-8ce3-afc1f275c581" providerId="ADAL" clId="{9305D41B-98F1-4E42-98A4-C4CA1DFD77E3}" dt="2023-02-08T19:47:54.450" v="389" actId="20577"/>
          <ac:spMkLst>
            <pc:docMk/>
            <pc:sldMk cId="1156868783" sldId="281"/>
            <ac:spMk id="29" creationId="{00000000-0000-0000-0000-000000000000}"/>
          </ac:spMkLst>
        </pc:spChg>
      </pc:sldChg>
      <pc:sldChg chg="addSp delSp modSp mod setBg">
        <pc:chgData name="Έλια Αποστολοπούλου" userId="55324f8b-f5ef-49c9-8ce3-afc1f275c581" providerId="ADAL" clId="{9305D41B-98F1-4E42-98A4-C4CA1DFD77E3}" dt="2023-02-08T19:03:37.212" v="14" actId="26606"/>
        <pc:sldMkLst>
          <pc:docMk/>
          <pc:sldMk cId="589036750" sldId="282"/>
        </pc:sldMkLst>
        <pc:spChg chg="del">
          <ac:chgData name="Έλια Αποστολοπούλου" userId="55324f8b-f5ef-49c9-8ce3-afc1f275c581" providerId="ADAL" clId="{9305D41B-98F1-4E42-98A4-C4CA1DFD77E3}" dt="2023-02-08T19:03:01.926" v="0" actId="478"/>
          <ac:spMkLst>
            <pc:docMk/>
            <pc:sldMk cId="589036750" sldId="282"/>
            <ac:spMk id="4" creationId="{E763E852-57AF-C84A-5A6C-66D5B19BFEC4}"/>
          </ac:spMkLst>
        </pc:spChg>
        <pc:spChg chg="add del">
          <ac:chgData name="Έλια Αποστολοπούλου" userId="55324f8b-f5ef-49c9-8ce3-afc1f275c581" providerId="ADAL" clId="{9305D41B-98F1-4E42-98A4-C4CA1DFD77E3}" dt="2023-02-08T19:03:37.208" v="13" actId="26606"/>
          <ac:spMkLst>
            <pc:docMk/>
            <pc:sldMk cId="589036750" sldId="282"/>
            <ac:spMk id="5" creationId="{AB8C311F-7253-4AED-9701-7FC0708C41C7}"/>
          </ac:spMkLst>
        </pc:spChg>
        <pc:spChg chg="add del">
          <ac:chgData name="Έλια Αποστολοπούλου" userId="55324f8b-f5ef-49c9-8ce3-afc1f275c581" providerId="ADAL" clId="{9305D41B-98F1-4E42-98A4-C4CA1DFD77E3}" dt="2023-02-08T19:03:37.208" v="13" actId="26606"/>
          <ac:spMkLst>
            <pc:docMk/>
            <pc:sldMk cId="589036750" sldId="282"/>
            <ac:spMk id="6" creationId="{E2384209-CB15-4CDF-9D31-C44FD9A3F20D}"/>
          </ac:spMkLst>
        </pc:spChg>
        <pc:spChg chg="add del">
          <ac:chgData name="Έλια Αποστολοπούλου" userId="55324f8b-f5ef-49c9-8ce3-afc1f275c581" providerId="ADAL" clId="{9305D41B-98F1-4E42-98A4-C4CA1DFD77E3}" dt="2023-02-08T19:03:13.416" v="3" actId="26606"/>
          <ac:spMkLst>
            <pc:docMk/>
            <pc:sldMk cId="589036750" sldId="282"/>
            <ac:spMk id="8" creationId="{42A4FC2C-047E-45A5-965D-8E1E3BF09BC6}"/>
          </ac:spMkLst>
        </pc:spChg>
        <pc:spChg chg="add del">
          <ac:chgData name="Έλια Αποστολοπούλου" userId="55324f8b-f5ef-49c9-8ce3-afc1f275c581" providerId="ADAL" clId="{9305D41B-98F1-4E42-98A4-C4CA1DFD77E3}" dt="2023-02-08T19:03:14.834" v="5" actId="26606"/>
          <ac:spMkLst>
            <pc:docMk/>
            <pc:sldMk cId="589036750" sldId="282"/>
            <ac:spMk id="10" creationId="{B670DBD5-770C-4383-9F54-5B86E86BD5BB}"/>
          </ac:spMkLst>
        </pc:spChg>
        <pc:spChg chg="add del">
          <ac:chgData name="Έλια Αποστολοπούλου" userId="55324f8b-f5ef-49c9-8ce3-afc1f275c581" providerId="ADAL" clId="{9305D41B-98F1-4E42-98A4-C4CA1DFD77E3}" dt="2023-02-08T19:03:37.208" v="13" actId="26606"/>
          <ac:spMkLst>
            <pc:docMk/>
            <pc:sldMk cId="589036750" sldId="282"/>
            <ac:spMk id="12" creationId="{2633B3B5-CC90-43F0-8714-D31D1F3F0209}"/>
          </ac:spMkLst>
        </pc:spChg>
        <pc:spChg chg="add del">
          <ac:chgData name="Έλια Αποστολοπούλου" userId="55324f8b-f5ef-49c9-8ce3-afc1f275c581" providerId="ADAL" clId="{9305D41B-98F1-4E42-98A4-C4CA1DFD77E3}" dt="2023-02-08T19:03:37.208" v="13" actId="26606"/>
          <ac:spMkLst>
            <pc:docMk/>
            <pc:sldMk cId="589036750" sldId="282"/>
            <ac:spMk id="14" creationId="{A8D57A06-A426-446D-B02C-A2DC6B62E45E}"/>
          </ac:spMkLst>
        </pc:spChg>
        <pc:spChg chg="add">
          <ac:chgData name="Έλια Αποστολοπούλου" userId="55324f8b-f5ef-49c9-8ce3-afc1f275c581" providerId="ADAL" clId="{9305D41B-98F1-4E42-98A4-C4CA1DFD77E3}" dt="2023-02-08T19:03:37.212" v="14" actId="26606"/>
          <ac:spMkLst>
            <pc:docMk/>
            <pc:sldMk cId="589036750" sldId="282"/>
            <ac:spMk id="16" creationId="{42A4FC2C-047E-45A5-965D-8E1E3BF09BC6}"/>
          </ac:spMkLst>
        </pc:spChg>
        <pc:spChg chg="add del">
          <ac:chgData name="Έλια Αποστολοπούλου" userId="55324f8b-f5ef-49c9-8ce3-afc1f275c581" providerId="ADAL" clId="{9305D41B-98F1-4E42-98A4-C4CA1DFD77E3}" dt="2023-02-08T19:03:18.564" v="9" actId="26606"/>
          <ac:spMkLst>
            <pc:docMk/>
            <pc:sldMk cId="589036750" sldId="282"/>
            <ac:spMk id="20" creationId="{3B432D73-5C38-474F-AF96-A3228731BF36}"/>
          </ac:spMkLst>
        </pc:spChg>
        <pc:spChg chg="add del">
          <ac:chgData name="Έλια Αποστολοπούλου" userId="55324f8b-f5ef-49c9-8ce3-afc1f275c581" providerId="ADAL" clId="{9305D41B-98F1-4E42-98A4-C4CA1DFD77E3}" dt="2023-02-08T19:03:25.121" v="11" actId="26606"/>
          <ac:spMkLst>
            <pc:docMk/>
            <pc:sldMk cId="589036750" sldId="282"/>
            <ac:spMk id="22" creationId="{42A4FC2C-047E-45A5-965D-8E1E3BF09BC6}"/>
          </ac:spMkLst>
        </pc:spChg>
        <pc:grpChg chg="add del">
          <ac:chgData name="Έλια Αποστολοπούλου" userId="55324f8b-f5ef-49c9-8ce3-afc1f275c581" providerId="ADAL" clId="{9305D41B-98F1-4E42-98A4-C4CA1DFD77E3}" dt="2023-02-08T19:03:15.953" v="7" actId="26606"/>
          <ac:grpSpMkLst>
            <pc:docMk/>
            <pc:sldMk cId="589036750" sldId="282"/>
            <ac:grpSpMk id="17" creationId="{63737881-458F-40AD-B72B-B57D267DC423}"/>
          </ac:grpSpMkLst>
        </pc:grpChg>
        <pc:picChg chg="add mod">
          <ac:chgData name="Έλια Αποστολοπούλου" userId="55324f8b-f5ef-49c9-8ce3-afc1f275c581" providerId="ADAL" clId="{9305D41B-98F1-4E42-98A4-C4CA1DFD77E3}" dt="2023-02-08T19:03:37.212" v="14" actId="26606"/>
          <ac:picMkLst>
            <pc:docMk/>
            <pc:sldMk cId="589036750" sldId="282"/>
            <ac:picMk id="3" creationId="{73645677-23EF-9B03-A255-AD10EB459425}"/>
          </ac:picMkLst>
        </pc:picChg>
      </pc:sldChg>
      <pc:sldChg chg="addSp delSp modSp mod setBg">
        <pc:chgData name="Έλια Αποστολοπούλου" userId="55324f8b-f5ef-49c9-8ce3-afc1f275c581" providerId="ADAL" clId="{9305D41B-98F1-4E42-98A4-C4CA1DFD77E3}" dt="2023-02-08T19:08:54.657" v="122" actId="26606"/>
        <pc:sldMkLst>
          <pc:docMk/>
          <pc:sldMk cId="3509859367" sldId="283"/>
        </pc:sldMkLst>
        <pc:spChg chg="del">
          <ac:chgData name="Έλια Αποστολοπούλου" userId="55324f8b-f5ef-49c9-8ce3-afc1f275c581" providerId="ADAL" clId="{9305D41B-98F1-4E42-98A4-C4CA1DFD77E3}" dt="2023-02-08T19:08:49.412" v="120" actId="478"/>
          <ac:spMkLst>
            <pc:docMk/>
            <pc:sldMk cId="3509859367" sldId="283"/>
            <ac:spMk id="4" creationId="{FF42CAD6-8A1A-CE9E-81AE-F8D569BCF112}"/>
          </ac:spMkLst>
        </pc:spChg>
        <pc:spChg chg="add">
          <ac:chgData name="Έλια Αποστολοπούλου" userId="55324f8b-f5ef-49c9-8ce3-afc1f275c581" providerId="ADAL" clId="{9305D41B-98F1-4E42-98A4-C4CA1DFD77E3}" dt="2023-02-08T19:08:54.657" v="122" actId="26606"/>
          <ac:spMkLst>
            <pc:docMk/>
            <pc:sldMk cId="3509859367" sldId="283"/>
            <ac:spMk id="8" creationId="{42A4FC2C-047E-45A5-965D-8E1E3BF09BC6}"/>
          </ac:spMkLst>
        </pc:spChg>
        <pc:picChg chg="add mod">
          <ac:chgData name="Έλια Αποστολοπούλου" userId="55324f8b-f5ef-49c9-8ce3-afc1f275c581" providerId="ADAL" clId="{9305D41B-98F1-4E42-98A4-C4CA1DFD77E3}" dt="2023-02-08T19:08:54.657" v="122" actId="26606"/>
          <ac:picMkLst>
            <pc:docMk/>
            <pc:sldMk cId="3509859367" sldId="283"/>
            <ac:picMk id="3" creationId="{B24B608C-50F0-0B64-F3CE-0D832451B8DB}"/>
          </ac:picMkLst>
        </pc:picChg>
      </pc:sldChg>
      <pc:sldChg chg="modSp mod">
        <pc:chgData name="Έλια Αποστολοπούλου" userId="55324f8b-f5ef-49c9-8ce3-afc1f275c581" providerId="ADAL" clId="{9305D41B-98F1-4E42-98A4-C4CA1DFD77E3}" dt="2023-02-08T19:07:58.186" v="119"/>
        <pc:sldMkLst>
          <pc:docMk/>
          <pc:sldMk cId="3587791256" sldId="284"/>
        </pc:sldMkLst>
        <pc:spChg chg="mod">
          <ac:chgData name="Έλια Αποστολοπούλου" userId="55324f8b-f5ef-49c9-8ce3-afc1f275c581" providerId="ADAL" clId="{9305D41B-98F1-4E42-98A4-C4CA1DFD77E3}" dt="2023-02-08T19:07:58.186" v="119"/>
          <ac:spMkLst>
            <pc:docMk/>
            <pc:sldMk cId="3587791256" sldId="284"/>
            <ac:spMk id="6" creationId="{00000000-0000-0000-0000-000000000000}"/>
          </ac:spMkLst>
        </pc:spChg>
      </pc:sldChg>
      <pc:sldChg chg="modSp mod">
        <pc:chgData name="Έλια Αποστολοπούλου" userId="55324f8b-f5ef-49c9-8ce3-afc1f275c581" providerId="ADAL" clId="{9305D41B-98F1-4E42-98A4-C4CA1DFD77E3}" dt="2023-02-08T20:11:11.604" v="635" actId="20577"/>
        <pc:sldMkLst>
          <pc:docMk/>
          <pc:sldMk cId="3746702532" sldId="286"/>
        </pc:sldMkLst>
        <pc:spChg chg="mod">
          <ac:chgData name="Έλια Αποστολοπούλου" userId="55324f8b-f5ef-49c9-8ce3-afc1f275c581" providerId="ADAL" clId="{9305D41B-98F1-4E42-98A4-C4CA1DFD77E3}" dt="2023-02-08T20:08:39.265" v="584" actId="20577"/>
          <ac:spMkLst>
            <pc:docMk/>
            <pc:sldMk cId="3746702532" sldId="286"/>
            <ac:spMk id="8" creationId="{00000000-0000-0000-0000-000000000000}"/>
          </ac:spMkLst>
        </pc:spChg>
        <pc:spChg chg="mod">
          <ac:chgData name="Έλια Αποστολοπούλου" userId="55324f8b-f5ef-49c9-8ce3-afc1f275c581" providerId="ADAL" clId="{9305D41B-98F1-4E42-98A4-C4CA1DFD77E3}" dt="2023-02-08T20:11:11.604" v="635" actId="20577"/>
          <ac:spMkLst>
            <pc:docMk/>
            <pc:sldMk cId="3746702532" sldId="286"/>
            <ac:spMk id="12" creationId="{0F69E213-F71B-8C5B-1EE8-02A906A7D2C4}"/>
          </ac:spMkLst>
        </pc:spChg>
      </pc:sldChg>
      <pc:sldChg chg="modSp mod">
        <pc:chgData name="Έλια Αποστολοπούλου" userId="55324f8b-f5ef-49c9-8ce3-afc1f275c581" providerId="ADAL" clId="{9305D41B-98F1-4E42-98A4-C4CA1DFD77E3}" dt="2023-02-08T20:13:16.617" v="726" actId="20577"/>
        <pc:sldMkLst>
          <pc:docMk/>
          <pc:sldMk cId="2151532778" sldId="287"/>
        </pc:sldMkLst>
        <pc:spChg chg="mod">
          <ac:chgData name="Έλια Αποστολοπούλου" userId="55324f8b-f5ef-49c9-8ce3-afc1f275c581" providerId="ADAL" clId="{9305D41B-98F1-4E42-98A4-C4CA1DFD77E3}" dt="2023-02-08T20:13:16.617" v="726" actId="20577"/>
          <ac:spMkLst>
            <pc:docMk/>
            <pc:sldMk cId="2151532778" sldId="287"/>
            <ac:spMk id="14" creationId="{0F69E213-F71B-8C5B-1EE8-02A906A7D2C4}"/>
          </ac:spMkLst>
        </pc:spChg>
        <pc:spChg chg="mod">
          <ac:chgData name="Έλια Αποστολοπούλου" userId="55324f8b-f5ef-49c9-8ce3-afc1f275c581" providerId="ADAL" clId="{9305D41B-98F1-4E42-98A4-C4CA1DFD77E3}" dt="2023-02-08T20:11:36.486" v="637" actId="20577"/>
          <ac:spMkLst>
            <pc:docMk/>
            <pc:sldMk cId="2151532778" sldId="287"/>
            <ac:spMk id="50" creationId="{00000000-0000-0000-0000-000000000000}"/>
          </ac:spMkLst>
        </pc:spChg>
      </pc:sldChg>
      <pc:sldChg chg="modSp mod ord">
        <pc:chgData name="Έλια Αποστολοπούλου" userId="55324f8b-f5ef-49c9-8ce3-afc1f275c581" providerId="ADAL" clId="{9305D41B-98F1-4E42-98A4-C4CA1DFD77E3}" dt="2023-02-08T20:18:58.274" v="743"/>
        <pc:sldMkLst>
          <pc:docMk/>
          <pc:sldMk cId="315461200" sldId="288"/>
        </pc:sldMkLst>
        <pc:spChg chg="mod">
          <ac:chgData name="Έλια Αποστολοπούλου" userId="55324f8b-f5ef-49c9-8ce3-afc1f275c581" providerId="ADAL" clId="{9305D41B-98F1-4E42-98A4-C4CA1DFD77E3}" dt="2023-02-08T19:44:32.765" v="371"/>
          <ac:spMkLst>
            <pc:docMk/>
            <pc:sldMk cId="315461200" sldId="288"/>
            <ac:spMk id="6" creationId="{00000000-0000-0000-0000-000000000000}"/>
          </ac:spMkLst>
        </pc:spChg>
        <pc:spChg chg="mod">
          <ac:chgData name="Έλια Αποστολοπούλου" userId="55324f8b-f5ef-49c9-8ce3-afc1f275c581" providerId="ADAL" clId="{9305D41B-98F1-4E42-98A4-C4CA1DFD77E3}" dt="2023-02-08T20:18:58.274" v="743"/>
          <ac:spMkLst>
            <pc:docMk/>
            <pc:sldMk cId="315461200" sldId="288"/>
            <ac:spMk id="12" creationId="{0F69E213-F71B-8C5B-1EE8-02A906A7D2C4}"/>
          </ac:spMkLst>
        </pc:spChg>
        <pc:spChg chg="mod">
          <ac:chgData name="Έλια Αποστολοπούλου" userId="55324f8b-f5ef-49c9-8ce3-afc1f275c581" providerId="ADAL" clId="{9305D41B-98F1-4E42-98A4-C4CA1DFD77E3}" dt="2023-02-08T20:14:07.984" v="729" actId="20577"/>
          <ac:spMkLst>
            <pc:docMk/>
            <pc:sldMk cId="315461200" sldId="288"/>
            <ac:spMk id="50" creationId="{00000000-0000-0000-0000-000000000000}"/>
          </ac:spMkLst>
        </pc:spChg>
      </pc:sldChg>
      <pc:sldChg chg="delSp modSp del mod ord">
        <pc:chgData name="Έλια Αποστολοπούλου" userId="55324f8b-f5ef-49c9-8ce3-afc1f275c581" providerId="ADAL" clId="{9305D41B-98F1-4E42-98A4-C4CA1DFD77E3}" dt="2023-02-08T20:20:08.642" v="745" actId="47"/>
        <pc:sldMkLst>
          <pc:docMk/>
          <pc:sldMk cId="3399427116" sldId="289"/>
        </pc:sldMkLst>
        <pc:spChg chg="mod">
          <ac:chgData name="Έλια Αποστολοπούλου" userId="55324f8b-f5ef-49c9-8ce3-afc1f275c581" providerId="ADAL" clId="{9305D41B-98F1-4E42-98A4-C4CA1DFD77E3}" dt="2023-02-08T19:54:00.169" v="445"/>
          <ac:spMkLst>
            <pc:docMk/>
            <pc:sldMk cId="3399427116" sldId="289"/>
            <ac:spMk id="6" creationId="{00000000-0000-0000-0000-000000000000}"/>
          </ac:spMkLst>
        </pc:spChg>
        <pc:spChg chg="del">
          <ac:chgData name="Έλια Αποστολοπούλου" userId="55324f8b-f5ef-49c9-8ce3-afc1f275c581" providerId="ADAL" clId="{9305D41B-98F1-4E42-98A4-C4CA1DFD77E3}" dt="2023-02-08T19:56:19.546" v="446" actId="478"/>
          <ac:spMkLst>
            <pc:docMk/>
            <pc:sldMk cId="3399427116" sldId="289"/>
            <ac:spMk id="17" creationId="{00000000-0000-0000-0000-000000000000}"/>
          </ac:spMkLst>
        </pc:spChg>
        <pc:spChg chg="del mod">
          <ac:chgData name="Έλια Αποστολοπούλου" userId="55324f8b-f5ef-49c9-8ce3-afc1f275c581" providerId="ADAL" clId="{9305D41B-98F1-4E42-98A4-C4CA1DFD77E3}" dt="2023-02-08T19:56:24.056" v="449"/>
          <ac:spMkLst>
            <pc:docMk/>
            <pc:sldMk cId="3399427116" sldId="289"/>
            <ac:spMk id="19" creationId="{0F69E213-F71B-8C5B-1EE8-02A906A7D2C4}"/>
          </ac:spMkLst>
        </pc:spChg>
      </pc:sldChg>
      <pc:sldChg chg="del">
        <pc:chgData name="Έλια Αποστολοπούλου" userId="55324f8b-f5ef-49c9-8ce3-afc1f275c581" providerId="ADAL" clId="{9305D41B-98F1-4E42-98A4-C4CA1DFD77E3}" dt="2023-02-08T20:13:53.553" v="727" actId="47"/>
        <pc:sldMkLst>
          <pc:docMk/>
          <pc:sldMk cId="1610713828" sldId="290"/>
        </pc:sldMkLst>
      </pc:sldChg>
      <pc:sldChg chg="modSp del mod ord">
        <pc:chgData name="Έλια Αποστολοπούλου" userId="55324f8b-f5ef-49c9-8ce3-afc1f275c581" providerId="ADAL" clId="{9305D41B-98F1-4E42-98A4-C4CA1DFD77E3}" dt="2023-02-08T20:20:04.912" v="744" actId="47"/>
        <pc:sldMkLst>
          <pc:docMk/>
          <pc:sldMk cId="882186768" sldId="291"/>
        </pc:sldMkLst>
        <pc:spChg chg="mod">
          <ac:chgData name="Έλια Αποστολοπούλου" userId="55324f8b-f5ef-49c9-8ce3-afc1f275c581" providerId="ADAL" clId="{9305D41B-98F1-4E42-98A4-C4CA1DFD77E3}" dt="2023-02-08T19:53:54.554" v="444"/>
          <ac:spMkLst>
            <pc:docMk/>
            <pc:sldMk cId="882186768" sldId="291"/>
            <ac:spMk id="6" creationId="{00000000-0000-0000-0000-000000000000}"/>
          </ac:spMkLst>
        </pc:spChg>
      </pc:sldChg>
      <pc:sldChg chg="del">
        <pc:chgData name="Έλια Αποστολοπούλου" userId="55324f8b-f5ef-49c9-8ce3-afc1f275c581" providerId="ADAL" clId="{9305D41B-98F1-4E42-98A4-C4CA1DFD77E3}" dt="2023-02-08T19:44:20.695" v="368" actId="47"/>
        <pc:sldMkLst>
          <pc:docMk/>
          <pc:sldMk cId="4241129014" sldId="292"/>
        </pc:sldMkLst>
      </pc:sldChg>
      <pc:sldChg chg="modSp mod">
        <pc:chgData name="Έλια Αποστολοπούλου" userId="55324f8b-f5ef-49c9-8ce3-afc1f275c581" providerId="ADAL" clId="{9305D41B-98F1-4E42-98A4-C4CA1DFD77E3}" dt="2023-02-08T19:16:23.162" v="200"/>
        <pc:sldMkLst>
          <pc:docMk/>
          <pc:sldMk cId="1706647700" sldId="293"/>
        </pc:sldMkLst>
        <pc:spChg chg="mod">
          <ac:chgData name="Έλια Αποστολοπούλου" userId="55324f8b-f5ef-49c9-8ce3-afc1f275c581" providerId="ADAL" clId="{9305D41B-98F1-4E42-98A4-C4CA1DFD77E3}" dt="2023-02-08T19:16:23.162" v="200"/>
          <ac:spMkLst>
            <pc:docMk/>
            <pc:sldMk cId="1706647700" sldId="293"/>
            <ac:spMk id="8" creationId="{00000000-0000-0000-0000-000000000000}"/>
          </ac:spMkLst>
        </pc:spChg>
      </pc:sldChg>
      <pc:sldChg chg="modSp add mod">
        <pc:chgData name="Έλια Αποστολοπούλου" userId="55324f8b-f5ef-49c9-8ce3-afc1f275c581" providerId="ADAL" clId="{9305D41B-98F1-4E42-98A4-C4CA1DFD77E3}" dt="2023-02-08T20:21:08.807" v="750" actId="20577"/>
        <pc:sldMkLst>
          <pc:docMk/>
          <pc:sldMk cId="540785109" sldId="294"/>
        </pc:sldMkLst>
        <pc:spChg chg="mod">
          <ac:chgData name="Έλια Αποστολοπούλου" userId="55324f8b-f5ef-49c9-8ce3-afc1f275c581" providerId="ADAL" clId="{9305D41B-98F1-4E42-98A4-C4CA1DFD77E3}" dt="2023-02-08T19:24:38.077" v="244" actId="20577"/>
          <ac:spMkLst>
            <pc:docMk/>
            <pc:sldMk cId="540785109" sldId="294"/>
            <ac:spMk id="6" creationId="{00000000-0000-0000-0000-000000000000}"/>
          </ac:spMkLst>
        </pc:spChg>
        <pc:spChg chg="mod">
          <ac:chgData name="Έλια Αποστολοπούλου" userId="55324f8b-f5ef-49c9-8ce3-afc1f275c581" providerId="ADAL" clId="{9305D41B-98F1-4E42-98A4-C4CA1DFD77E3}" dt="2023-02-08T20:21:08.807" v="750" actId="20577"/>
          <ac:spMkLst>
            <pc:docMk/>
            <pc:sldMk cId="540785109" sldId="294"/>
            <ac:spMk id="10" creationId="{0F69E213-F71B-8C5B-1EE8-02A906A7D2C4}"/>
          </ac:spMkLst>
        </pc:spChg>
        <pc:spChg chg="mod">
          <ac:chgData name="Έλια Αποστολοπούλου" userId="55324f8b-f5ef-49c9-8ce3-afc1f275c581" providerId="ADAL" clId="{9305D41B-98F1-4E42-98A4-C4CA1DFD77E3}" dt="2023-02-08T19:24:54.294" v="254" actId="20577"/>
          <ac:spMkLst>
            <pc:docMk/>
            <pc:sldMk cId="540785109" sldId="294"/>
            <ac:spMk id="50" creationId="{00000000-0000-0000-0000-000000000000}"/>
          </ac:spMkLst>
        </pc:spChg>
      </pc:sldChg>
      <pc:sldChg chg="modSp add mod">
        <pc:chgData name="Έλια Αποστολοπούλου" userId="55324f8b-f5ef-49c9-8ce3-afc1f275c581" providerId="ADAL" clId="{9305D41B-98F1-4E42-98A4-C4CA1DFD77E3}" dt="2023-02-08T20:04:39.619" v="479" actId="255"/>
        <pc:sldMkLst>
          <pc:docMk/>
          <pc:sldMk cId="3964044944" sldId="514"/>
        </pc:sldMkLst>
        <pc:spChg chg="mod">
          <ac:chgData name="Έλια Αποστολοπούλου" userId="55324f8b-f5ef-49c9-8ce3-afc1f275c581" providerId="ADAL" clId="{9305D41B-98F1-4E42-98A4-C4CA1DFD77E3}" dt="2023-02-08T20:04:39.619" v="479" actId="255"/>
          <ac:spMkLst>
            <pc:docMk/>
            <pc:sldMk cId="3964044944" sldId="514"/>
            <ac:spMk id="7" creationId="{EE625E6D-831B-A40C-BF4E-83BF4F7FE363}"/>
          </ac:spMkLst>
        </pc:spChg>
        <pc:spChg chg="mod">
          <ac:chgData name="Έλια Αποστολοπούλου" userId="55324f8b-f5ef-49c9-8ce3-afc1f275c581" providerId="ADAL" clId="{9305D41B-98F1-4E42-98A4-C4CA1DFD77E3}" dt="2023-02-08T20:04:07.385" v="473" actId="1076"/>
          <ac:spMkLst>
            <pc:docMk/>
            <pc:sldMk cId="3964044944" sldId="514"/>
            <ac:spMk id="16" creationId="{318C79D7-994A-55FC-035D-06D8D911397F}"/>
          </ac:spMkLst>
        </pc:spChg>
        <pc:spChg chg="mod">
          <ac:chgData name="Έλια Αποστολοπούλου" userId="55324f8b-f5ef-49c9-8ce3-afc1f275c581" providerId="ADAL" clId="{9305D41B-98F1-4E42-98A4-C4CA1DFD77E3}" dt="2023-02-08T20:04:35.394" v="478" actId="14100"/>
          <ac:spMkLst>
            <pc:docMk/>
            <pc:sldMk cId="3964044944" sldId="514"/>
            <ac:spMk id="20" creationId="{F498A41F-885D-4157-3A49-06088EF8EE15}"/>
          </ac:spMkLst>
        </pc:spChg>
        <pc:spChg chg="mod">
          <ac:chgData name="Έλια Αποστολοπούλου" userId="55324f8b-f5ef-49c9-8ce3-afc1f275c581" providerId="ADAL" clId="{9305D41B-98F1-4E42-98A4-C4CA1DFD77E3}" dt="2023-02-08T20:04:23.995" v="476" actId="6549"/>
          <ac:spMkLst>
            <pc:docMk/>
            <pc:sldMk cId="3964044944" sldId="514"/>
            <ac:spMk id="26" creationId="{2DCCE803-A772-2812-708E-F584689EDB2C}"/>
          </ac:spMkLst>
        </pc:spChg>
      </pc:sldChg>
      <pc:sldChg chg="modSp add mod">
        <pc:chgData name="Έλια Αποστολοπούλου" userId="55324f8b-f5ef-49c9-8ce3-afc1f275c581" providerId="ADAL" clId="{9305D41B-98F1-4E42-98A4-C4CA1DFD77E3}" dt="2023-02-08T20:08:03.639" v="581" actId="14100"/>
        <pc:sldMkLst>
          <pc:docMk/>
          <pc:sldMk cId="2960366218" sldId="515"/>
        </pc:sldMkLst>
        <pc:spChg chg="mod">
          <ac:chgData name="Έλια Αποστολοπούλου" userId="55324f8b-f5ef-49c9-8ce3-afc1f275c581" providerId="ADAL" clId="{9305D41B-98F1-4E42-98A4-C4CA1DFD77E3}" dt="2023-02-08T20:06:31.515" v="520" actId="1035"/>
          <ac:spMkLst>
            <pc:docMk/>
            <pc:sldMk cId="2960366218" sldId="515"/>
            <ac:spMk id="12" creationId="{967C8F12-1610-B52D-A268-02C1B072935C}"/>
          </ac:spMkLst>
        </pc:spChg>
        <pc:spChg chg="mod">
          <ac:chgData name="Έλια Αποστολοπούλου" userId="55324f8b-f5ef-49c9-8ce3-afc1f275c581" providerId="ADAL" clId="{9305D41B-98F1-4E42-98A4-C4CA1DFD77E3}" dt="2023-02-08T20:06:25.317" v="497" actId="1076"/>
          <ac:spMkLst>
            <pc:docMk/>
            <pc:sldMk cId="2960366218" sldId="515"/>
            <ac:spMk id="13" creationId="{DE4C76CC-77E6-CE4A-30B3-2D9F96FBBEFD}"/>
          </ac:spMkLst>
        </pc:spChg>
        <pc:spChg chg="mod">
          <ac:chgData name="Έλια Αποστολοπούλου" userId="55324f8b-f5ef-49c9-8ce3-afc1f275c581" providerId="ADAL" clId="{9305D41B-98F1-4E42-98A4-C4CA1DFD77E3}" dt="2023-02-08T20:06:50.580" v="567" actId="1035"/>
          <ac:spMkLst>
            <pc:docMk/>
            <pc:sldMk cId="2960366218" sldId="515"/>
            <ac:spMk id="14" creationId="{CB422190-B8A3-CCBA-165B-6902D48ADFC6}"/>
          </ac:spMkLst>
        </pc:spChg>
        <pc:spChg chg="mod">
          <ac:chgData name="Έλια Αποστολοπούλου" userId="55324f8b-f5ef-49c9-8ce3-afc1f275c581" providerId="ADAL" clId="{9305D41B-98F1-4E42-98A4-C4CA1DFD77E3}" dt="2023-02-08T20:07:09.873" v="570" actId="1076"/>
          <ac:spMkLst>
            <pc:docMk/>
            <pc:sldMk cId="2960366218" sldId="515"/>
            <ac:spMk id="16" creationId="{38806C4C-C6FB-F3F5-8603-A2CCA6416320}"/>
          </ac:spMkLst>
        </pc:spChg>
        <pc:spChg chg="mod">
          <ac:chgData name="Έλια Αποστολοπούλου" userId="55324f8b-f5ef-49c9-8ce3-afc1f275c581" providerId="ADAL" clId="{9305D41B-98F1-4E42-98A4-C4CA1DFD77E3}" dt="2023-02-08T20:06:37.156" v="537" actId="1035"/>
          <ac:spMkLst>
            <pc:docMk/>
            <pc:sldMk cId="2960366218" sldId="515"/>
            <ac:spMk id="19" creationId="{92173F9C-10E2-AA9F-8A8D-F47E9B8F110A}"/>
          </ac:spMkLst>
        </pc:spChg>
        <pc:spChg chg="mod">
          <ac:chgData name="Έλια Αποστολοπούλου" userId="55324f8b-f5ef-49c9-8ce3-afc1f275c581" providerId="ADAL" clId="{9305D41B-98F1-4E42-98A4-C4CA1DFD77E3}" dt="2023-02-08T20:06:37.156" v="537" actId="1035"/>
          <ac:spMkLst>
            <pc:docMk/>
            <pc:sldMk cId="2960366218" sldId="515"/>
            <ac:spMk id="20" creationId="{C0A603EC-D458-EF29-CDE3-FE2F7D515870}"/>
          </ac:spMkLst>
        </pc:spChg>
        <pc:spChg chg="mod">
          <ac:chgData name="Έλια Αποστολοπούλου" userId="55324f8b-f5ef-49c9-8ce3-afc1f275c581" providerId="ADAL" clId="{9305D41B-98F1-4E42-98A4-C4CA1DFD77E3}" dt="2023-02-08T20:06:44.544" v="550" actId="1035"/>
          <ac:spMkLst>
            <pc:docMk/>
            <pc:sldMk cId="2960366218" sldId="515"/>
            <ac:spMk id="21" creationId="{2D9A5FEA-20E7-340B-CE60-603D5C1A377D}"/>
          </ac:spMkLst>
        </pc:spChg>
        <pc:spChg chg="mod">
          <ac:chgData name="Έλια Αποστολοπούλου" userId="55324f8b-f5ef-49c9-8ce3-afc1f275c581" providerId="ADAL" clId="{9305D41B-98F1-4E42-98A4-C4CA1DFD77E3}" dt="2023-02-08T20:07:51.851" v="579" actId="1076"/>
          <ac:spMkLst>
            <pc:docMk/>
            <pc:sldMk cId="2960366218" sldId="515"/>
            <ac:spMk id="23" creationId="{FDD09DDF-188A-8C3F-2D9A-830B06C19B03}"/>
          </ac:spMkLst>
        </pc:spChg>
        <pc:spChg chg="mod">
          <ac:chgData name="Έλια Αποστολοπούλου" userId="55324f8b-f5ef-49c9-8ce3-afc1f275c581" providerId="ADAL" clId="{9305D41B-98F1-4E42-98A4-C4CA1DFD77E3}" dt="2023-02-08T20:08:03.639" v="581" actId="14100"/>
          <ac:spMkLst>
            <pc:docMk/>
            <pc:sldMk cId="2960366218" sldId="515"/>
            <ac:spMk id="25" creationId="{D41806C8-F708-0AFE-C87B-7E3208389044}"/>
          </ac:spMkLst>
        </pc:spChg>
        <pc:spChg chg="mod">
          <ac:chgData name="Έλια Αποστολοπούλου" userId="55324f8b-f5ef-49c9-8ce3-afc1f275c581" providerId="ADAL" clId="{9305D41B-98F1-4E42-98A4-C4CA1DFD77E3}" dt="2023-02-08T20:06:05.697" v="496" actId="14100"/>
          <ac:spMkLst>
            <pc:docMk/>
            <pc:sldMk cId="2960366218" sldId="515"/>
            <ac:spMk id="26" creationId="{CAA51298-9B3F-9B08-1B9B-68D813E5CD86}"/>
          </ac:spMkLst>
        </pc:spChg>
        <pc:spChg chg="mod">
          <ac:chgData name="Έλια Αποστολοπούλου" userId="55324f8b-f5ef-49c9-8ce3-afc1f275c581" providerId="ADAL" clId="{9305D41B-98F1-4E42-98A4-C4CA1DFD77E3}" dt="2023-02-08T20:08:00.249" v="580" actId="14100"/>
          <ac:spMkLst>
            <pc:docMk/>
            <pc:sldMk cId="2960366218" sldId="515"/>
            <ac:spMk id="29" creationId="{AE671B50-711F-6947-E230-2530C8148CAC}"/>
          </ac:spMkLst>
        </pc:spChg>
        <pc:picChg chg="mod">
          <ac:chgData name="Έλια Αποστολοπούλου" userId="55324f8b-f5ef-49c9-8ce3-afc1f275c581" providerId="ADAL" clId="{9305D41B-98F1-4E42-98A4-C4CA1DFD77E3}" dt="2023-02-08T20:06:50.580" v="567" actId="1035"/>
          <ac:picMkLst>
            <pc:docMk/>
            <pc:sldMk cId="2960366218" sldId="515"/>
            <ac:picMk id="17" creationId="{00664F0F-E48F-B2B7-35C0-67DC19DC7AB3}"/>
          </ac:picMkLst>
        </pc:picChg>
        <pc:picChg chg="mod">
          <ac:chgData name="Έλια Αποστολοπούλου" userId="55324f8b-f5ef-49c9-8ce3-afc1f275c581" providerId="ADAL" clId="{9305D41B-98F1-4E42-98A4-C4CA1DFD77E3}" dt="2023-02-08T20:06:44.544" v="550" actId="1035"/>
          <ac:picMkLst>
            <pc:docMk/>
            <pc:sldMk cId="2960366218" sldId="515"/>
            <ac:picMk id="24" creationId="{DD6A08D9-5796-D3EF-CCF4-508A8A9F5FC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5A860-4E2E-4C55-A0C1-2D8B5E865177}" type="datetimeFigureOut">
              <a:rPr lang="el-GR" smtClean="0"/>
              <a:t>10/2/2023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7B48C-7E83-4D91-9724-82A1A8AFB1A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5456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7B48C-7E83-4D91-9724-82A1A8AFB1A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1220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7990C-8401-4E3F-9B82-2AF4CAC3EB86}" type="datetimeFigureOut">
              <a:rPr lang="el-GR" smtClean="0"/>
              <a:t>10/2/2023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C2E0F-C599-4737-93BA-FD183ADB48D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502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7990C-8401-4E3F-9B82-2AF4CAC3EB86}" type="datetimeFigureOut">
              <a:rPr lang="el-GR" smtClean="0"/>
              <a:t>10/2/2023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C2E0F-C599-4737-93BA-FD183ADB48D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8153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7990C-8401-4E3F-9B82-2AF4CAC3EB86}" type="datetimeFigureOut">
              <a:rPr lang="el-GR" smtClean="0"/>
              <a:t>10/2/2023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C2E0F-C599-4737-93BA-FD183ADB48D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74482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7"/>
          <p:cNvSpPr txBox="1">
            <a:spLocks noGrp="1"/>
          </p:cNvSpPr>
          <p:nvPr>
            <p:ph type="title"/>
          </p:nvPr>
        </p:nvSpPr>
        <p:spPr>
          <a:xfrm>
            <a:off x="603687" y="365126"/>
            <a:ext cx="11034943" cy="73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3356"/>
              </a:buClr>
              <a:buSzPts val="32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7"/>
          <p:cNvSpPr txBox="1">
            <a:spLocks noGrp="1"/>
          </p:cNvSpPr>
          <p:nvPr>
            <p:ph type="body" idx="1"/>
          </p:nvPr>
        </p:nvSpPr>
        <p:spPr>
          <a:xfrm>
            <a:off x="603687" y="1463675"/>
            <a:ext cx="1103494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84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67"/>
          <p:cNvSpPr txBox="1">
            <a:spLocks noGrp="1"/>
          </p:cNvSpPr>
          <p:nvPr>
            <p:ph type="sldNum" idx="12"/>
          </p:nvPr>
        </p:nvSpPr>
        <p:spPr>
          <a:xfrm>
            <a:off x="10688716" y="6356358"/>
            <a:ext cx="949909" cy="284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8479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7990C-8401-4E3F-9B82-2AF4CAC3EB86}" type="datetimeFigureOut">
              <a:rPr lang="el-GR" smtClean="0"/>
              <a:t>10/2/2023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C2E0F-C599-4737-93BA-FD183ADB48D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0723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7990C-8401-4E3F-9B82-2AF4CAC3EB86}" type="datetimeFigureOut">
              <a:rPr lang="el-GR" smtClean="0"/>
              <a:t>10/2/2023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C2E0F-C599-4737-93BA-FD183ADB48D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4900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7990C-8401-4E3F-9B82-2AF4CAC3EB86}" type="datetimeFigureOut">
              <a:rPr lang="el-GR" smtClean="0"/>
              <a:t>10/2/2023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C2E0F-C599-4737-93BA-FD183ADB48D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5200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7990C-8401-4E3F-9B82-2AF4CAC3EB86}" type="datetimeFigureOut">
              <a:rPr lang="el-GR" smtClean="0"/>
              <a:t>10/2/2023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C2E0F-C599-4737-93BA-FD183ADB48D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5055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7990C-8401-4E3F-9B82-2AF4CAC3EB86}" type="datetimeFigureOut">
              <a:rPr lang="el-GR" smtClean="0"/>
              <a:t>10/2/2023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C2E0F-C599-4737-93BA-FD183ADB48D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3623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7990C-8401-4E3F-9B82-2AF4CAC3EB86}" type="datetimeFigureOut">
              <a:rPr lang="el-GR" smtClean="0"/>
              <a:t>10/2/2023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C2E0F-C599-4737-93BA-FD183ADB48D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986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7990C-8401-4E3F-9B82-2AF4CAC3EB86}" type="datetimeFigureOut">
              <a:rPr lang="el-GR" smtClean="0"/>
              <a:t>10/2/2023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C2E0F-C599-4737-93BA-FD183ADB48D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4987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7990C-8401-4E3F-9B82-2AF4CAC3EB86}" type="datetimeFigureOut">
              <a:rPr lang="el-GR" smtClean="0"/>
              <a:t>10/2/2023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C2E0F-C599-4737-93BA-FD183ADB48D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1948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7990C-8401-4E3F-9B82-2AF4CAC3EB86}" type="datetimeFigureOut">
              <a:rPr lang="el-GR" smtClean="0"/>
              <a:t>10/2/2023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C2E0F-C599-4737-93BA-FD183ADB48D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2237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Εικόνα 2">
            <a:extLst>
              <a:ext uri="{FF2B5EF4-FFF2-40B4-BE49-F238E27FC236}">
                <a16:creationId xmlns="" xmlns:a16="http://schemas.microsoft.com/office/drawing/2014/main" id="{73645677-23EF-9B03-A255-AD10EB4594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456" b="4189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036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1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397F"/>
          </a:solidFill>
          <a:ln w="12700" cap="flat" cmpd="sng">
            <a:solidFill>
              <a:srgbClr val="2639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 dirty="0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6" name="Google Shape;102;p3"/>
          <p:cNvSpPr txBox="1"/>
          <p:nvPr/>
        </p:nvSpPr>
        <p:spPr>
          <a:xfrm>
            <a:off x="368300" y="261120"/>
            <a:ext cx="1139698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l-GR" sz="3200" b="1" u="dbl" cap="all" dirty="0" err="1">
                <a:solidFill>
                  <a:schemeClr val="lt1"/>
                </a:solidFill>
                <a:latin typeface="Calibri" panose="020F0502020204030204" pitchFamily="34" charset="0"/>
                <a:ea typeface="Arial Black"/>
                <a:cs typeface="Calibri" panose="020F0502020204030204" pitchFamily="34" charset="0"/>
                <a:sym typeface="Arial Black"/>
              </a:rPr>
              <a:t>Στηριζοντας</a:t>
            </a:r>
            <a:r>
              <a:rPr lang="el-GR" sz="3200" b="1" u="dbl" cap="all" dirty="0">
                <a:solidFill>
                  <a:schemeClr val="lt1"/>
                </a:solidFill>
                <a:latin typeface="Calibri" panose="020F0502020204030204" pitchFamily="34" charset="0"/>
                <a:ea typeface="Arial Black"/>
                <a:cs typeface="Calibri" panose="020F0502020204030204" pitchFamily="34" charset="0"/>
                <a:sym typeface="Arial Black"/>
              </a:rPr>
              <a:t> </a:t>
            </a:r>
            <a:r>
              <a:rPr lang="el-GR" sz="3200" b="1" u="dbl" cap="all" dirty="0" smtClean="0">
                <a:solidFill>
                  <a:schemeClr val="lt1"/>
                </a:solidFill>
                <a:latin typeface="Calibri" panose="020F0502020204030204" pitchFamily="34" charset="0"/>
                <a:ea typeface="Arial Black"/>
                <a:cs typeface="Calibri" panose="020F0502020204030204" pitchFamily="34" charset="0"/>
                <a:sym typeface="Arial Black"/>
              </a:rPr>
              <a:t>τη </a:t>
            </a:r>
            <a:r>
              <a:rPr lang="el-GR" sz="3200" b="1" u="dbl" cap="all" dirty="0">
                <a:solidFill>
                  <a:schemeClr val="lt1"/>
                </a:solidFill>
                <a:latin typeface="Calibri" panose="020F0502020204030204" pitchFamily="34" charset="0"/>
                <a:ea typeface="Arial Black"/>
                <a:cs typeface="Calibri" panose="020F0502020204030204" pitchFamily="34" charset="0"/>
                <a:sym typeface="Arial Black"/>
              </a:rPr>
              <a:t>ΔΥΤΙΚΗ ΜΑΚΕΔΟΝΙΑ </a:t>
            </a:r>
            <a:r>
              <a:rPr lang="el-GR" sz="3200" b="1" u="dbl" cap="all" dirty="0" smtClean="0">
                <a:solidFill>
                  <a:schemeClr val="lt1"/>
                </a:solidFill>
                <a:latin typeface="Calibri" panose="020F0502020204030204" pitchFamily="34" charset="0"/>
                <a:ea typeface="Arial Black"/>
                <a:cs typeface="Calibri" panose="020F0502020204030204" pitchFamily="34" charset="0"/>
                <a:sym typeface="Arial Black"/>
              </a:rPr>
              <a:t>την </a:t>
            </a:r>
            <a:r>
              <a:rPr lang="el-GR" sz="3200" b="1" u="dbl" cap="all" dirty="0" err="1">
                <a:solidFill>
                  <a:schemeClr val="lt1"/>
                </a:solidFill>
                <a:latin typeface="Calibri" panose="020F0502020204030204" pitchFamily="34" charset="0"/>
                <a:ea typeface="Arial Black"/>
                <a:cs typeface="Calibri" panose="020F0502020204030204" pitchFamily="34" charset="0"/>
                <a:sym typeface="Arial Black"/>
              </a:rPr>
              <a:t>περιοδο</a:t>
            </a:r>
            <a:r>
              <a:rPr lang="el-GR" sz="3200" b="1" u="dbl" cap="all" dirty="0">
                <a:solidFill>
                  <a:schemeClr val="lt1"/>
                </a:solidFill>
                <a:latin typeface="Calibri" panose="020F0502020204030204" pitchFamily="34" charset="0"/>
                <a:ea typeface="Arial Black"/>
                <a:cs typeface="Calibri" panose="020F0502020204030204" pitchFamily="34" charset="0"/>
                <a:sym typeface="Arial Black"/>
              </a:rPr>
              <a:t> 2019-2022 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267694" y="1735718"/>
            <a:ext cx="1149758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250" lvl="0" indent="-457200" algn="just">
              <a:buClr>
                <a:schemeClr val="lt1"/>
              </a:buClr>
              <a:buSzPct val="136000"/>
              <a:buFont typeface="Arial" panose="020B0604020202020204" pitchFamily="34" charset="0"/>
              <a:buChar char="•"/>
            </a:pPr>
            <a:r>
              <a:rPr lang="el-GR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166 εκατ. € επιστρεπτέα προκαταβολή</a:t>
            </a:r>
          </a:p>
          <a:p>
            <a:pPr marL="476250" lvl="0" indent="-457200" algn="just">
              <a:buClr>
                <a:schemeClr val="lt1"/>
              </a:buClr>
              <a:buSzPct val="136000"/>
              <a:buFont typeface="Arial" panose="020B0604020202020204" pitchFamily="34" charset="0"/>
              <a:buChar char="•"/>
            </a:pPr>
            <a:r>
              <a:rPr lang="el-GR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102 εκατ. € Ταμείο </a:t>
            </a:r>
            <a:r>
              <a:rPr lang="el-GR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Επιχειρ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l-GR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τητας</a:t>
            </a:r>
            <a:r>
              <a:rPr lang="el-GR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&amp; Ταμείο Εγγυοδοσίας</a:t>
            </a:r>
          </a:p>
          <a:p>
            <a:pPr marL="476250" lvl="0" indent="-457200" algn="just">
              <a:buClr>
                <a:schemeClr val="lt1"/>
              </a:buClr>
              <a:buSzPct val="136000"/>
              <a:buFont typeface="Arial" panose="020B0604020202020204" pitchFamily="34" charset="0"/>
              <a:buChar char="•"/>
            </a:pPr>
            <a:r>
              <a:rPr lang="el-GR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52,9 εκατ. € αποζημιώσεις ειδικού σκοπού λόγω αναστολών συμβάσεων εργασίας</a:t>
            </a:r>
          </a:p>
          <a:p>
            <a:pPr marL="476250" lvl="0" indent="-457200" algn="just">
              <a:buClr>
                <a:schemeClr val="lt1"/>
              </a:buClr>
              <a:buSzPct val="136000"/>
              <a:buFont typeface="Arial" panose="020B0604020202020204" pitchFamily="34" charset="0"/>
              <a:buChar char="•"/>
            </a:pPr>
            <a:r>
              <a:rPr lang="el-GR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2,4 εκατ. € πρόγραμμα Συν-εργασία</a:t>
            </a:r>
          </a:p>
          <a:p>
            <a:pPr marL="476250" lvl="0" indent="-457200" algn="just">
              <a:buClr>
                <a:schemeClr val="lt1"/>
              </a:buClr>
              <a:buSzPct val="136000"/>
              <a:buFont typeface="Arial" panose="020B0604020202020204" pitchFamily="34" charset="0"/>
              <a:buChar char="•"/>
            </a:pPr>
            <a:r>
              <a:rPr lang="el-GR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41,4 εκατ. € για την ενίσχυση 1.795 μικρών και πολύ μικρών επιχειρήσεων με τη μορφή μη επιστρεπτέας επιχορήγησης</a:t>
            </a:r>
          </a:p>
          <a:p>
            <a:pPr marL="476250" lvl="0" indent="-457200" algn="just">
              <a:buClr>
                <a:schemeClr val="lt1"/>
              </a:buClr>
              <a:buSzPct val="136000"/>
              <a:buFont typeface="Arial" panose="020B0604020202020204" pitchFamily="34" charset="0"/>
              <a:buChar char="•"/>
            </a:pPr>
            <a:r>
              <a:rPr lang="el-GR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9,2 εκατ. € για την ενίσχυση επιχειρήσεων για εκσυγχρονισμό / επέκταση ή σύσταση νέας επιχείρησης (101 επιχειρήσεις)</a:t>
            </a:r>
          </a:p>
          <a:p>
            <a:pPr marL="476250" lvl="0" indent="-457200" algn="just">
              <a:buClr>
                <a:schemeClr val="lt1"/>
              </a:buClr>
              <a:buSzPct val="136000"/>
              <a:buFont typeface="Arial" panose="020B0604020202020204" pitchFamily="34" charset="0"/>
              <a:buChar char="•"/>
            </a:pPr>
            <a:endParaRPr lang="el-GR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247209" y="968966"/>
            <a:ext cx="50913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l-GR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Οικονομία και εργασία</a:t>
            </a:r>
          </a:p>
        </p:txBody>
      </p:sp>
    </p:spTree>
    <p:extLst>
      <p:ext uri="{BB962C8B-B14F-4D97-AF65-F5344CB8AC3E}">
        <p14:creationId xmlns:p14="http://schemas.microsoft.com/office/powerpoint/2010/main" val="3455483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1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397F"/>
          </a:solidFill>
          <a:ln w="12700" cap="flat" cmpd="sng">
            <a:solidFill>
              <a:srgbClr val="2639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 dirty="0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8" name="Google Shape;149;p9"/>
          <p:cNvSpPr txBox="1"/>
          <p:nvPr/>
        </p:nvSpPr>
        <p:spPr>
          <a:xfrm>
            <a:off x="286068" y="786400"/>
            <a:ext cx="11479212" cy="6212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lvl="0" indent="-266700" algn="just">
              <a:buClr>
                <a:schemeClr val="lt1"/>
              </a:buClr>
              <a:buSzPct val="136000"/>
              <a:buFont typeface="Arial"/>
              <a:buChar char="•"/>
            </a:pPr>
            <a:endParaRPr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2. Πρωτογενής τομέας</a:t>
            </a:r>
            <a:endParaRPr lang="el-GR"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l-GR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lvl="0" algn="just">
              <a:lnSpc>
                <a:spcPct val="107916"/>
              </a:lnSpc>
              <a:buClr>
                <a:schemeClr val="bg1"/>
              </a:buClr>
              <a:buSzPct val="136000"/>
            </a:pPr>
            <a:r>
              <a:rPr lang="el-G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Συνολικές ενισχύσεις 440 εκατ. € σε 13.036  δικαιούχους:</a:t>
            </a:r>
          </a:p>
          <a:p>
            <a:pPr lvl="0" algn="just">
              <a:lnSpc>
                <a:spcPct val="107916"/>
              </a:lnSpc>
              <a:buClr>
                <a:schemeClr val="bg1"/>
              </a:buClr>
              <a:buSzPct val="136000"/>
            </a:pPr>
            <a:endParaRPr lang="el-GR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lvl="0" algn="just">
              <a:lnSpc>
                <a:spcPct val="107916"/>
              </a:lnSpc>
              <a:buClr>
                <a:schemeClr val="bg1"/>
              </a:buClr>
              <a:buSzPct val="136000"/>
            </a:pPr>
            <a:endParaRPr lang="el-GR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l-GR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3.  Ενίσχυση της απασχόλησης</a:t>
            </a:r>
            <a:endParaRPr lang="en-US"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l-GR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9.224 ωφελούμενοι μέσω των προγραμμάτων απασχόλησης.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l-GR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6.802 νέες θέσεις εργασίας (64% γυναίκες, 46% νέοι έως 29 ετών).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l-GR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1.843 συμμετείχαν σε κοινωφελή εργασία (58% γυναίκες).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l-GR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579 νέες επιχειρήσεις χρηματοδοτήθηκαν.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l-GR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17.856 συμμετείχαν σε δράσεις κατάρτισης.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0" y="2443392"/>
            <a:ext cx="11066077" cy="1066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07916"/>
              </a:lnSpc>
              <a:buClr>
                <a:schemeClr val="bg1"/>
              </a:buClr>
              <a:buSzPct val="136000"/>
            </a:pPr>
            <a:r>
              <a:rPr lang="el-GR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Πρόγραμμα Νέων Γεωργών: 61,1 εκατ. € σε 2.708 δικαιούχους</a:t>
            </a:r>
          </a:p>
          <a:p>
            <a:pPr lvl="1" algn="just">
              <a:lnSpc>
                <a:spcPct val="107916"/>
              </a:lnSpc>
              <a:buClr>
                <a:schemeClr val="bg1"/>
              </a:buClr>
              <a:buSzPct val="136000"/>
            </a:pPr>
            <a:r>
              <a:rPr lang="el-GR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Σχέδια βελτίωσης: 97,4 εκατ. € σε 982 δικαιούχους</a:t>
            </a:r>
            <a:r>
              <a:rPr lang="en-US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l-GR" sz="3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Google Shape;102;p3"/>
          <p:cNvSpPr txBox="1"/>
          <p:nvPr/>
        </p:nvSpPr>
        <p:spPr>
          <a:xfrm>
            <a:off x="368300" y="261120"/>
            <a:ext cx="1139698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l-GR" sz="3200" b="1" u="dbl" cap="all" dirty="0" err="1">
                <a:solidFill>
                  <a:schemeClr val="lt1"/>
                </a:solidFill>
                <a:latin typeface="Calibri" panose="020F0502020204030204" pitchFamily="34" charset="0"/>
                <a:ea typeface="Arial Black"/>
                <a:cs typeface="Calibri" panose="020F0502020204030204" pitchFamily="34" charset="0"/>
                <a:sym typeface="Arial Black"/>
              </a:rPr>
              <a:t>Στηριζοντας</a:t>
            </a:r>
            <a:r>
              <a:rPr lang="el-GR" sz="3200" b="1" u="dbl" cap="all" dirty="0">
                <a:solidFill>
                  <a:schemeClr val="lt1"/>
                </a:solidFill>
                <a:latin typeface="Calibri" panose="020F0502020204030204" pitchFamily="34" charset="0"/>
                <a:ea typeface="Arial Black"/>
                <a:cs typeface="Calibri" panose="020F0502020204030204" pitchFamily="34" charset="0"/>
                <a:sym typeface="Arial Black"/>
              </a:rPr>
              <a:t> </a:t>
            </a:r>
            <a:r>
              <a:rPr lang="el-GR" sz="3200" b="1" u="dbl" cap="all" dirty="0" smtClean="0">
                <a:solidFill>
                  <a:schemeClr val="lt1"/>
                </a:solidFill>
                <a:latin typeface="Calibri" panose="020F0502020204030204" pitchFamily="34" charset="0"/>
                <a:ea typeface="Arial Black"/>
                <a:cs typeface="Calibri" panose="020F0502020204030204" pitchFamily="34" charset="0"/>
                <a:sym typeface="Arial Black"/>
              </a:rPr>
              <a:t>τη ΔΥΤΙΚΗ ΜΑΚΕΔΟΝΙΑ την </a:t>
            </a:r>
            <a:r>
              <a:rPr lang="el-GR" sz="3200" b="1" u="dbl" cap="all" dirty="0" err="1">
                <a:solidFill>
                  <a:schemeClr val="lt1"/>
                </a:solidFill>
                <a:latin typeface="Calibri" panose="020F0502020204030204" pitchFamily="34" charset="0"/>
                <a:ea typeface="Arial Black"/>
                <a:cs typeface="Calibri" panose="020F0502020204030204" pitchFamily="34" charset="0"/>
                <a:sym typeface="Arial Black"/>
              </a:rPr>
              <a:t>περιοδο</a:t>
            </a:r>
            <a:r>
              <a:rPr lang="el-GR" sz="3200" b="1" u="dbl" cap="all" dirty="0">
                <a:solidFill>
                  <a:schemeClr val="lt1"/>
                </a:solidFill>
                <a:latin typeface="Calibri" panose="020F0502020204030204" pitchFamily="34" charset="0"/>
                <a:ea typeface="Arial Black"/>
                <a:cs typeface="Calibri" panose="020F0502020204030204" pitchFamily="34" charset="0"/>
                <a:sym typeface="Arial Black"/>
              </a:rPr>
              <a:t> 2019-2022 </a:t>
            </a:r>
          </a:p>
        </p:txBody>
      </p:sp>
    </p:spTree>
    <p:extLst>
      <p:ext uri="{BB962C8B-B14F-4D97-AF65-F5344CB8AC3E}">
        <p14:creationId xmlns:p14="http://schemas.microsoft.com/office/powerpoint/2010/main" val="1392725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1068720" y="233392"/>
            <a:ext cx="1121664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400" b="1" dirty="0">
                <a:solidFill>
                  <a:schemeClr val="bg1"/>
                </a:solidFill>
                <a:ea typeface="Arial Narrow"/>
                <a:cs typeface="Arial Narrow"/>
                <a:sym typeface="Arial Narrow"/>
              </a:rPr>
              <a:t>Άξονας Γ. Επένδυση &amp; Αξία στην Περιοχή </a:t>
            </a:r>
          </a:p>
        </p:txBody>
      </p:sp>
      <p:sp>
        <p:nvSpPr>
          <p:cNvPr id="7" name="Google Shape;102;p3"/>
          <p:cNvSpPr txBox="1"/>
          <p:nvPr/>
        </p:nvSpPr>
        <p:spPr>
          <a:xfrm>
            <a:off x="416671" y="345453"/>
            <a:ext cx="11509692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l-GR" sz="4000" b="1" dirty="0">
                <a:solidFill>
                  <a:srgbClr val="26397F"/>
                </a:solidFill>
                <a:latin typeface="Calibri" panose="020F0502020204030204" pitchFamily="34" charset="0"/>
                <a:ea typeface="Arial Black"/>
                <a:cs typeface="Calibri" panose="020F0502020204030204" pitchFamily="34" charset="0"/>
                <a:sym typeface="Arial Black"/>
              </a:rPr>
              <a:t>Μια περιφέρεια που παράγει και αναπτύσσεται</a:t>
            </a:r>
          </a:p>
        </p:txBody>
      </p:sp>
      <p:sp>
        <p:nvSpPr>
          <p:cNvPr id="8" name="Google Shape;165;p11"/>
          <p:cNvSpPr txBox="1"/>
          <p:nvPr/>
        </p:nvSpPr>
        <p:spPr>
          <a:xfrm>
            <a:off x="368300" y="1280100"/>
            <a:ext cx="11534140" cy="4001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el-GR" sz="3200" b="1" dirty="0">
                <a:solidFill>
                  <a:schemeClr val="dk1"/>
                </a:solidFill>
                <a:cs typeface="Calibri"/>
              </a:rPr>
              <a:t>Ανεργία</a:t>
            </a:r>
            <a:r>
              <a:rPr lang="el-GR" sz="3200" dirty="0">
                <a:solidFill>
                  <a:schemeClr val="dk1"/>
                </a:solidFill>
                <a:cs typeface="Calibri"/>
              </a:rPr>
              <a:t> 11,6% το τρίτο τρίμηνο 2022 </a:t>
            </a:r>
            <a:r>
              <a:rPr lang="en-US" sz="3200" dirty="0">
                <a:solidFill>
                  <a:schemeClr val="dk1"/>
                </a:solidFill>
                <a:cs typeface="Calibri"/>
              </a:rPr>
              <a:t>(</a:t>
            </a:r>
            <a:r>
              <a:rPr lang="el-GR" sz="3200" dirty="0">
                <a:solidFill>
                  <a:schemeClr val="dk1"/>
                </a:solidFill>
                <a:cs typeface="Calibri"/>
              </a:rPr>
              <a:t>16,4%</a:t>
            </a:r>
            <a:r>
              <a:rPr lang="en-US" sz="3200" dirty="0">
                <a:solidFill>
                  <a:schemeClr val="dk1"/>
                </a:solidFill>
                <a:cs typeface="Calibri"/>
              </a:rPr>
              <a:t> </a:t>
            </a:r>
            <a:r>
              <a:rPr lang="el-GR" sz="3200" dirty="0">
                <a:solidFill>
                  <a:schemeClr val="dk1"/>
                </a:solidFill>
                <a:cs typeface="Calibri"/>
              </a:rPr>
              <a:t>το 2019) </a:t>
            </a:r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endParaRPr lang="el-GR" sz="1000" dirty="0">
              <a:solidFill>
                <a:schemeClr val="dk1"/>
              </a:solidFill>
              <a:cs typeface="Calibri"/>
            </a:endParaRPr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el-GR" sz="3200" dirty="0">
                <a:solidFill>
                  <a:schemeClr val="dk1"/>
                </a:solidFill>
                <a:cs typeface="Calibri"/>
              </a:rPr>
              <a:t>Το </a:t>
            </a:r>
            <a:r>
              <a:rPr lang="el-GR" sz="3200" b="1" dirty="0">
                <a:solidFill>
                  <a:schemeClr val="dk1"/>
                </a:solidFill>
                <a:cs typeface="Calibri"/>
              </a:rPr>
              <a:t>ΑΕΠ</a:t>
            </a:r>
            <a:r>
              <a:rPr lang="el-GR" sz="3200" dirty="0">
                <a:solidFill>
                  <a:schemeClr val="dk1"/>
                </a:solidFill>
                <a:cs typeface="Calibri"/>
              </a:rPr>
              <a:t> αυξήθηκε το 2022 κατά 24,5% σε σχέση με το 2018 (εκτιμήσεις ΥΠΟΙΚ)</a:t>
            </a:r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endParaRPr lang="el-GR" sz="1000" dirty="0">
              <a:solidFill>
                <a:schemeClr val="dk1"/>
              </a:solidFill>
              <a:cs typeface="Calibri"/>
            </a:endParaRPr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el-GR" sz="3200" dirty="0">
                <a:solidFill>
                  <a:schemeClr val="dk1"/>
                </a:solidFill>
                <a:cs typeface="Calibri"/>
              </a:rPr>
              <a:t>48.983 </a:t>
            </a:r>
            <a:r>
              <a:rPr lang="el-GR" sz="3200" b="1" dirty="0">
                <a:solidFill>
                  <a:schemeClr val="dk1"/>
                </a:solidFill>
                <a:cs typeface="Calibri"/>
              </a:rPr>
              <a:t>επιχειρήσεις</a:t>
            </a:r>
            <a:r>
              <a:rPr lang="el-GR" sz="3200" dirty="0">
                <a:solidFill>
                  <a:schemeClr val="dk1"/>
                </a:solidFill>
                <a:cs typeface="Calibri"/>
              </a:rPr>
              <a:t> το 2022</a:t>
            </a:r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endParaRPr lang="el-GR" sz="1000" dirty="0">
              <a:solidFill>
                <a:schemeClr val="dk1"/>
              </a:solidFill>
              <a:cs typeface="Calibri"/>
            </a:endParaRPr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el-GR" sz="3200" dirty="0">
                <a:solidFill>
                  <a:schemeClr val="dk1"/>
                </a:solidFill>
                <a:cs typeface="Calibri"/>
              </a:rPr>
              <a:t>76,3 εκατ. € </a:t>
            </a:r>
            <a:r>
              <a:rPr lang="el-GR" sz="3200" b="1" dirty="0">
                <a:solidFill>
                  <a:schemeClr val="dk1"/>
                </a:solidFill>
                <a:cs typeface="Calibri"/>
              </a:rPr>
              <a:t>ιδιωτικές επενδύσεις </a:t>
            </a:r>
            <a:r>
              <a:rPr lang="el-GR" sz="3200" dirty="0">
                <a:solidFill>
                  <a:schemeClr val="dk1"/>
                </a:solidFill>
                <a:cs typeface="Calibri"/>
              </a:rPr>
              <a:t>μέσω του αναπτυξιακού νόμου (21,9 εκατ. € στον πρωτογενή τομέα, 52,9 εκατ. € στη μεταποίηση και 1,5 εκατ. € στον τουρισμό). </a:t>
            </a:r>
          </a:p>
        </p:txBody>
      </p:sp>
    </p:spTree>
    <p:extLst>
      <p:ext uri="{BB962C8B-B14F-4D97-AF65-F5344CB8AC3E}">
        <p14:creationId xmlns:p14="http://schemas.microsoft.com/office/powerpoint/2010/main" val="1706647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0" y="0"/>
            <a:ext cx="12192000" cy="1051560"/>
          </a:xfrm>
          <a:prstGeom prst="rect">
            <a:avLst/>
          </a:prstGeom>
          <a:solidFill>
            <a:srgbClr val="26397F"/>
          </a:solidFill>
          <a:ln w="12700" cap="flat" cmpd="sng">
            <a:solidFill>
              <a:srgbClr val="2639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el-GR" sz="964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pic>
        <p:nvPicPr>
          <p:cNvPr id="15" name="Εικόνα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60" y="111109"/>
            <a:ext cx="871270" cy="869210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1068720" y="233392"/>
            <a:ext cx="1121664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400" b="1" dirty="0">
                <a:solidFill>
                  <a:schemeClr val="bg1"/>
                </a:solidFill>
                <a:ea typeface="Arial Narrow"/>
                <a:cs typeface="Arial Narrow"/>
                <a:sym typeface="Arial Narrow"/>
              </a:rPr>
              <a:t>Άξονας Γ. ΣΔΑΜ - Επένδυση &amp; Αξία στην Περιοχή </a:t>
            </a:r>
          </a:p>
        </p:txBody>
      </p:sp>
      <p:sp>
        <p:nvSpPr>
          <p:cNvPr id="50" name="Google Shape;343;p20"/>
          <p:cNvSpPr/>
          <p:nvPr/>
        </p:nvSpPr>
        <p:spPr>
          <a:xfrm>
            <a:off x="0" y="1196396"/>
            <a:ext cx="12192000" cy="492443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0" anchor="t" anchorCtr="0">
            <a:spAutoFit/>
          </a:bodyPr>
          <a:lstStyle/>
          <a:p>
            <a:pPr lvl="0"/>
            <a:r>
              <a:rPr lang="el-GR" sz="3200" b="1" dirty="0">
                <a:solidFill>
                  <a:srgbClr val="4B4545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	</a:t>
            </a:r>
            <a:r>
              <a:rPr lang="el-GR" sz="3200" b="1" u="sng" dirty="0">
                <a:solidFill>
                  <a:srgbClr val="4B4545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Σχέδιο Δίκαιης Μετάβασης  | 1,026 δισ. €</a:t>
            </a:r>
          </a:p>
        </p:txBody>
      </p:sp>
      <p:sp>
        <p:nvSpPr>
          <p:cNvPr id="10" name="Google Shape;308;p19">
            <a:extLst>
              <a:ext uri="{FF2B5EF4-FFF2-40B4-BE49-F238E27FC236}">
                <a16:creationId xmlns="" xmlns:a16="http://schemas.microsoft.com/office/drawing/2014/main" id="{0F69E213-F71B-8C5B-1EE8-02A906A7D2C4}"/>
              </a:ext>
            </a:extLst>
          </p:cNvPr>
          <p:cNvSpPr txBox="1"/>
          <p:nvPr/>
        </p:nvSpPr>
        <p:spPr>
          <a:xfrm>
            <a:off x="314929" y="1976556"/>
            <a:ext cx="11562142" cy="470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l-GR" sz="3000" b="1" dirty="0">
                <a:solidFill>
                  <a:srgbClr val="4B4545"/>
                </a:solidFill>
                <a:latin typeface="Calibri" panose="020F0502020204030204" pitchFamily="34" charset="0"/>
                <a:ea typeface="Arial Narrow"/>
                <a:cs typeface="Calibri" panose="020F0502020204030204" pitchFamily="34" charset="0"/>
                <a:sym typeface="Arial Narrow"/>
              </a:rPr>
              <a:t>Ενίσχυση και προώθηση επιχειρηματικότητας</a:t>
            </a:r>
          </a:p>
          <a:p>
            <a:pPr lvl="0" algn="just"/>
            <a:endParaRPr lang="el-GR" sz="3000" b="1" dirty="0">
              <a:solidFill>
                <a:srgbClr val="4B4545"/>
              </a:solidFill>
              <a:latin typeface="Calibri" panose="020F0502020204030204" pitchFamily="34" charset="0"/>
              <a:ea typeface="Arial Narrow"/>
              <a:cs typeface="Calibri" panose="020F0502020204030204" pitchFamily="34" charset="0"/>
              <a:sym typeface="Arial Narrow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l-GR" sz="3000" b="1" dirty="0">
                <a:solidFill>
                  <a:srgbClr val="4B4545"/>
                </a:solidFill>
                <a:latin typeface="Calibri" panose="020F0502020204030204" pitchFamily="34" charset="0"/>
                <a:ea typeface="Arial Narrow"/>
                <a:cs typeface="Calibri" panose="020F0502020204030204" pitchFamily="34" charset="0"/>
                <a:sym typeface="Arial Narrow"/>
              </a:rPr>
              <a:t>Ενεργειακή μετάβαση – κλιματική ουδετερότητα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endParaRPr lang="el-GR" sz="3000" b="1" dirty="0">
              <a:solidFill>
                <a:srgbClr val="4B4545"/>
              </a:solidFill>
              <a:latin typeface="Calibri" panose="020F0502020204030204" pitchFamily="34" charset="0"/>
              <a:ea typeface="Arial Narrow"/>
              <a:cs typeface="Calibri" panose="020F0502020204030204" pitchFamily="34" charset="0"/>
              <a:sym typeface="Arial Narrow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l-GR" sz="3000" b="1" dirty="0">
                <a:solidFill>
                  <a:srgbClr val="4B4545"/>
                </a:solidFill>
                <a:latin typeface="Calibri" panose="020F0502020204030204" pitchFamily="34" charset="0"/>
                <a:ea typeface="Arial Narrow"/>
                <a:cs typeface="Calibri" panose="020F0502020204030204" pitchFamily="34" charset="0"/>
                <a:sym typeface="Arial Narrow"/>
              </a:rPr>
              <a:t>Αναπροσαρμογή χρήσεων γης – κυκλική οικονομία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endParaRPr lang="el-GR" sz="3000" b="1" dirty="0">
              <a:solidFill>
                <a:srgbClr val="4B4545"/>
              </a:solidFill>
              <a:latin typeface="Calibri" panose="020F0502020204030204" pitchFamily="34" charset="0"/>
              <a:ea typeface="Arial Narrow"/>
              <a:cs typeface="Calibri" panose="020F0502020204030204" pitchFamily="34" charset="0"/>
              <a:sym typeface="Arial Narrow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l-GR" sz="3000" b="1" dirty="0">
                <a:solidFill>
                  <a:srgbClr val="4B4545"/>
                </a:solidFill>
                <a:latin typeface="Calibri" panose="020F0502020204030204" pitchFamily="34" charset="0"/>
                <a:ea typeface="Arial Narrow"/>
                <a:cs typeface="Calibri" panose="020F0502020204030204" pitchFamily="34" charset="0"/>
                <a:sym typeface="Arial Narrow"/>
              </a:rPr>
              <a:t>Δίκαιη εργασιακή μετάβαση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endParaRPr lang="el-GR" sz="3000" b="1" dirty="0">
              <a:solidFill>
                <a:srgbClr val="4B4545"/>
              </a:solidFill>
              <a:latin typeface="Calibri" panose="020F0502020204030204" pitchFamily="34" charset="0"/>
              <a:ea typeface="Arial Narrow"/>
              <a:cs typeface="Calibri" panose="020F0502020204030204" pitchFamily="34" charset="0"/>
              <a:sym typeface="Arial Narrow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l-GR" sz="3000" b="1" dirty="0">
                <a:solidFill>
                  <a:srgbClr val="4B4545"/>
                </a:solidFill>
                <a:latin typeface="Calibri" panose="020F0502020204030204" pitchFamily="34" charset="0"/>
                <a:ea typeface="Arial Narrow"/>
                <a:cs typeface="Calibri" panose="020F0502020204030204" pitchFamily="34" charset="0"/>
                <a:sym typeface="Arial Narrow"/>
              </a:rPr>
              <a:t>Ολοκληρωμένες παρεμβάσεις  </a:t>
            </a:r>
            <a:r>
              <a:rPr lang="el-GR" sz="3000" b="1">
                <a:solidFill>
                  <a:srgbClr val="4B4545"/>
                </a:solidFill>
                <a:latin typeface="Calibri" panose="020F0502020204030204" pitchFamily="34" charset="0"/>
                <a:ea typeface="Arial Narrow"/>
                <a:cs typeface="Calibri" panose="020F0502020204030204" pitchFamily="34" charset="0"/>
                <a:sym typeface="Arial Narrow"/>
              </a:rPr>
              <a:t>μικρής κλίμακας</a:t>
            </a:r>
            <a:endParaRPr lang="el-GR" sz="3000" b="1" dirty="0">
              <a:solidFill>
                <a:srgbClr val="4B4545"/>
              </a:solidFill>
              <a:latin typeface="Calibri" panose="020F0502020204030204" pitchFamily="34" charset="0"/>
              <a:ea typeface="Arial Narrow"/>
              <a:cs typeface="Calibri" panose="020F0502020204030204" pitchFamily="34" charset="0"/>
              <a:sym typeface="Arial Narrow"/>
            </a:endParaRPr>
          </a:p>
          <a:p>
            <a:pPr lvl="0" algn="just"/>
            <a:endParaRPr lang="el-GR" sz="3000" b="1" dirty="0">
              <a:solidFill>
                <a:srgbClr val="4B4545"/>
              </a:solidFill>
              <a:latin typeface="Calibri" panose="020F0502020204030204" pitchFamily="34" charset="0"/>
              <a:ea typeface="Arial Narrow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785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: Στρογγύλεμα γωνιών 7">
            <a:extLst>
              <a:ext uri="{FF2B5EF4-FFF2-40B4-BE49-F238E27FC236}">
                <a16:creationId xmlns="" xmlns:a16="http://schemas.microsoft.com/office/drawing/2014/main" id="{74DF82A5-55F5-A901-2412-BB338BF797CE}"/>
              </a:ext>
            </a:extLst>
          </p:cNvPr>
          <p:cNvSpPr/>
          <p:nvPr/>
        </p:nvSpPr>
        <p:spPr>
          <a:xfrm>
            <a:off x="247859" y="1640374"/>
            <a:ext cx="11553991" cy="178862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FFFF"/>
              </a:solidFill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="" xmlns:a16="http://schemas.microsoft.com/office/drawing/2014/main" id="{51BE6074-0A3C-377C-DEBA-1A38DC20D54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l-GR" sz="1200" smtClean="0">
                <a:solidFill>
                  <a:srgbClr val="000000"/>
                </a:solidFill>
              </a:rPr>
              <a:pPr/>
              <a:t>14</a:t>
            </a:fld>
            <a:endParaRPr lang="el-GR" sz="1200" dirty="0">
              <a:solidFill>
                <a:srgbClr val="0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E625E6D-831B-A40C-BF4E-83BF4F7FE363}"/>
              </a:ext>
            </a:extLst>
          </p:cNvPr>
          <p:cNvSpPr txBox="1"/>
          <p:nvPr/>
        </p:nvSpPr>
        <p:spPr>
          <a:xfrm>
            <a:off x="723032" y="1190796"/>
            <a:ext cx="6200281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Προτεραιότητα 1: </a:t>
            </a:r>
            <a:r>
              <a:rPr lang="el-GR" b="1" dirty="0">
                <a:solidFill>
                  <a:srgbClr val="5AA2AE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Ενίσχυση &amp; Προώθηση Επιχειρηματικότητας</a:t>
            </a:r>
            <a:endParaRPr lang="el-GR" dirty="0">
              <a:solidFill>
                <a:srgbClr val="5AA2AE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52D1611-5AA5-2C0D-D6A8-7E393F762C98}"/>
              </a:ext>
            </a:extLst>
          </p:cNvPr>
          <p:cNvSpPr txBox="1"/>
          <p:nvPr/>
        </p:nvSpPr>
        <p:spPr>
          <a:xfrm>
            <a:off x="8989569" y="2530604"/>
            <a:ext cx="20422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l-G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544 </a:t>
            </a:r>
            <a:r>
              <a:rPr lang="el-GR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εκατ. ευρώ</a:t>
            </a:r>
            <a:endParaRPr lang="el-GR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Ευθεία γραμμή σύνδεσης 11">
            <a:extLst>
              <a:ext uri="{FF2B5EF4-FFF2-40B4-BE49-F238E27FC236}">
                <a16:creationId xmlns="" xmlns:a16="http://schemas.microsoft.com/office/drawing/2014/main" id="{7C9AB4B5-CB0F-DCA4-5D87-67BBD5B02EEC}"/>
              </a:ext>
            </a:extLst>
          </p:cNvPr>
          <p:cNvCxnSpPr>
            <a:cxnSpLocks/>
          </p:cNvCxnSpPr>
          <p:nvPr/>
        </p:nvCxnSpPr>
        <p:spPr>
          <a:xfrm>
            <a:off x="8038682" y="1978577"/>
            <a:ext cx="0" cy="1165610"/>
          </a:xfrm>
          <a:prstGeom prst="line">
            <a:avLst/>
          </a:prstGeom>
          <a:ln>
            <a:solidFill>
              <a:srgbClr val="A9DA74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18C79D7-994A-55FC-035D-06D8D911397F}"/>
              </a:ext>
            </a:extLst>
          </p:cNvPr>
          <p:cNvSpPr txBox="1"/>
          <p:nvPr/>
        </p:nvSpPr>
        <p:spPr>
          <a:xfrm>
            <a:off x="390150" y="1634685"/>
            <a:ext cx="7587086" cy="1791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Έρευνα - καινοτομία - προηγμένες τεχνολογίες </a:t>
            </a: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Ανταγωνιστικότητα ΠΜΕ και ΜΜΕ - Ψηφιακός μετασχηματισμός επιχειρήσεων </a:t>
            </a: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Υποδομές και μηχανισμοί επιχειρηματικότητας </a:t>
            </a: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Επενδύσεις σημαντικής κλίμακας από επιχειρήσεις εκτός ΜΜΕ</a:t>
            </a:r>
          </a:p>
        </p:txBody>
      </p:sp>
      <p:pic>
        <p:nvPicPr>
          <p:cNvPr id="1026" name="Picture 2" descr="Money Euro Icon Vector Art, Icons, and Graphics for Free Download">
            <a:extLst>
              <a:ext uri="{FF2B5EF4-FFF2-40B4-BE49-F238E27FC236}">
                <a16:creationId xmlns="" xmlns:a16="http://schemas.microsoft.com/office/drawing/2014/main" id="{88EA7AF6-8E5D-0A5E-5470-C83A8057F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253" y="1989094"/>
            <a:ext cx="895453" cy="89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Ορθογώνιο: Στρογγύλεμα γωνιών 18">
            <a:extLst>
              <a:ext uri="{FF2B5EF4-FFF2-40B4-BE49-F238E27FC236}">
                <a16:creationId xmlns="" xmlns:a16="http://schemas.microsoft.com/office/drawing/2014/main" id="{0AB12588-8534-68C7-1087-8FED1BDC60BB}"/>
              </a:ext>
            </a:extLst>
          </p:cNvPr>
          <p:cNvSpPr/>
          <p:nvPr/>
        </p:nvSpPr>
        <p:spPr>
          <a:xfrm>
            <a:off x="247859" y="4023281"/>
            <a:ext cx="11553991" cy="178862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FFFF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F498A41F-885D-4157-3A49-06088EF8EE15}"/>
              </a:ext>
            </a:extLst>
          </p:cNvPr>
          <p:cNvSpPr txBox="1"/>
          <p:nvPr/>
        </p:nvSpPr>
        <p:spPr>
          <a:xfrm>
            <a:off x="723032" y="3591530"/>
            <a:ext cx="7949743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Προτεραιότητα 2: </a:t>
            </a:r>
            <a:r>
              <a:rPr lang="el-GR" b="1" dirty="0">
                <a:solidFill>
                  <a:srgbClr val="5AA2AE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Ενεργειακή Μετάβαση – Κλιματική Ουδετερότητα</a:t>
            </a:r>
            <a:endParaRPr lang="el-GR" dirty="0">
              <a:solidFill>
                <a:srgbClr val="5AA2AE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ED20FF1-9D90-2D9D-E4E9-407649F7977F}"/>
              </a:ext>
            </a:extLst>
          </p:cNvPr>
          <p:cNvSpPr txBox="1"/>
          <p:nvPr/>
        </p:nvSpPr>
        <p:spPr>
          <a:xfrm>
            <a:off x="8989569" y="4913511"/>
            <a:ext cx="20422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l-G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152 </a:t>
            </a:r>
            <a:r>
              <a:rPr lang="el-GR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εκατ. ευρώ</a:t>
            </a:r>
            <a:endParaRPr lang="el-GR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2" name="Ευθεία γραμμή σύνδεσης 21">
            <a:extLst>
              <a:ext uri="{FF2B5EF4-FFF2-40B4-BE49-F238E27FC236}">
                <a16:creationId xmlns="" xmlns:a16="http://schemas.microsoft.com/office/drawing/2014/main" id="{5AA5A507-8D54-357B-BCDB-B7696D0C8472}"/>
              </a:ext>
            </a:extLst>
          </p:cNvPr>
          <p:cNvCxnSpPr>
            <a:cxnSpLocks/>
          </p:cNvCxnSpPr>
          <p:nvPr/>
        </p:nvCxnSpPr>
        <p:spPr>
          <a:xfrm>
            <a:off x="8038682" y="4361484"/>
            <a:ext cx="0" cy="1165610"/>
          </a:xfrm>
          <a:prstGeom prst="line">
            <a:avLst/>
          </a:prstGeom>
          <a:ln>
            <a:solidFill>
              <a:srgbClr val="A9DA74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4" name="Picture 2" descr="Money Euro Icon Vector Art, Icons, and Graphics for Free Download">
            <a:extLst>
              <a:ext uri="{FF2B5EF4-FFF2-40B4-BE49-F238E27FC236}">
                <a16:creationId xmlns="" xmlns:a16="http://schemas.microsoft.com/office/drawing/2014/main" id="{1CCFEA4E-64B2-8BEE-7C5E-F36A8A1CE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253" y="4372001"/>
            <a:ext cx="895453" cy="89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2DCCE803-A772-2812-708E-F584689EDB2C}"/>
              </a:ext>
            </a:extLst>
          </p:cNvPr>
          <p:cNvSpPr txBox="1"/>
          <p:nvPr/>
        </p:nvSpPr>
        <p:spPr>
          <a:xfrm>
            <a:off x="603201" y="4175441"/>
            <a:ext cx="7435481" cy="1418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Ενεργειακή απόδοση του κτιριακού αποθέματος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Καθαρή Ενέργεια</a:t>
            </a:r>
            <a:endPara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Έξυπνη ενέργεια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για την ανάπτυξη και είσοδο των ΑΠΕ στο ενεργειακό σύστημα</a:t>
            </a:r>
          </a:p>
        </p:txBody>
      </p:sp>
      <p:sp>
        <p:nvSpPr>
          <p:cNvPr id="2" name="Google Shape;267;p4">
            <a:extLst>
              <a:ext uri="{FF2B5EF4-FFF2-40B4-BE49-F238E27FC236}">
                <a16:creationId xmlns="" xmlns:a16="http://schemas.microsoft.com/office/drawing/2014/main" id="{61E791BE-72A4-A0DD-8566-0D666FE7DA48}"/>
              </a:ext>
            </a:extLst>
          </p:cNvPr>
          <p:cNvSpPr txBox="1">
            <a:spLocks/>
          </p:cNvSpPr>
          <p:nvPr/>
        </p:nvSpPr>
        <p:spPr>
          <a:xfrm>
            <a:off x="603682" y="175196"/>
            <a:ext cx="11034943" cy="863440"/>
          </a:xfrm>
          <a:prstGeom prst="snip2DiagRect">
            <a:avLst>
              <a:gd name="adj1" fmla="val 0"/>
              <a:gd name="adj2" fmla="val 21120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3356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25335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113" indent="-11113" algn="ctr"/>
            <a:r>
              <a:rPr lang="el-GR" sz="2800" b="1" dirty="0">
                <a:solidFill>
                  <a:srgbClr val="ACCBF9">
                    <a:lumMod val="50000"/>
                  </a:srgbClr>
                </a:solidFill>
                <a:latin typeface="Calibri"/>
              </a:rPr>
              <a:t>Πρόγραμμα ΕΣΠΑ ΔΑΜ 2021-2027 </a:t>
            </a:r>
            <a:br>
              <a:rPr lang="el-GR" sz="2800" b="1" dirty="0">
                <a:solidFill>
                  <a:srgbClr val="ACCBF9">
                    <a:lumMod val="50000"/>
                  </a:srgbClr>
                </a:solidFill>
                <a:latin typeface="Calibri"/>
              </a:rPr>
            </a:br>
            <a:r>
              <a:rPr lang="el-GR" sz="2000" b="1" dirty="0">
                <a:solidFill>
                  <a:srgbClr val="ACCBF9">
                    <a:lumMod val="50000"/>
                  </a:srgbClr>
                </a:solidFill>
                <a:latin typeface="Calibri"/>
              </a:rPr>
              <a:t>Ενδεικτικές Κατηγορίες Δράσεων στη Δυτική Μακεδονία (1/2)</a:t>
            </a:r>
            <a:endParaRPr lang="el-GR" sz="2800" b="1" dirty="0">
              <a:solidFill>
                <a:srgbClr val="ACCBF9">
                  <a:lumMod val="50000"/>
                </a:srgb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044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>
            <a:extLst>
              <a:ext uri="{FF2B5EF4-FFF2-40B4-BE49-F238E27FC236}">
                <a16:creationId xmlns="" xmlns:a16="http://schemas.microsoft.com/office/drawing/2014/main" id="{560B6C26-3728-BA6B-57EF-EEBC15D2AF3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688716" y="6418475"/>
            <a:ext cx="949909" cy="284147"/>
          </a:xfrm>
        </p:spPr>
        <p:txBody>
          <a:bodyPr/>
          <a:lstStyle/>
          <a:p>
            <a:fld id="{00000000-1234-1234-1234-123412341234}" type="slidenum">
              <a:rPr lang="el-GR" sz="1200" smtClean="0">
                <a:solidFill>
                  <a:srgbClr val="000000"/>
                </a:solidFill>
              </a:rPr>
              <a:pPr/>
              <a:t>15</a:t>
            </a:fld>
            <a:endParaRPr lang="el-GR" dirty="0">
              <a:solidFill>
                <a:srgbClr val="000000"/>
              </a:solidFill>
            </a:endParaRPr>
          </a:p>
        </p:txBody>
      </p:sp>
      <p:sp>
        <p:nvSpPr>
          <p:cNvPr id="12" name="Ορθογώνιο: Στρογγύλεμα γωνιών 11">
            <a:extLst>
              <a:ext uri="{FF2B5EF4-FFF2-40B4-BE49-F238E27FC236}">
                <a16:creationId xmlns="" xmlns:a16="http://schemas.microsoft.com/office/drawing/2014/main" id="{967C8F12-1610-B52D-A268-02C1B072935C}"/>
              </a:ext>
            </a:extLst>
          </p:cNvPr>
          <p:cNvSpPr/>
          <p:nvPr/>
        </p:nvSpPr>
        <p:spPr>
          <a:xfrm>
            <a:off x="247859" y="1378938"/>
            <a:ext cx="11553991" cy="134852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FF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E4C76CC-77E6-CE4A-30B3-2D9F96FBBEFD}"/>
              </a:ext>
            </a:extLst>
          </p:cNvPr>
          <p:cNvSpPr txBox="1"/>
          <p:nvPr/>
        </p:nvSpPr>
        <p:spPr>
          <a:xfrm>
            <a:off x="553375" y="967922"/>
            <a:ext cx="796096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Προτεραιότητα 3: </a:t>
            </a:r>
            <a:r>
              <a:rPr lang="el-GR" b="1" dirty="0">
                <a:solidFill>
                  <a:srgbClr val="5AA2AE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Αναπροσαρμογή χρήσεων γης – Κυκλική οικονομία </a:t>
            </a:r>
            <a:endParaRPr lang="el-GR" dirty="0">
              <a:solidFill>
                <a:srgbClr val="5AA2AE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B422190-B8A3-CCBA-165B-6902D48ADFC6}"/>
              </a:ext>
            </a:extLst>
          </p:cNvPr>
          <p:cNvSpPr txBox="1"/>
          <p:nvPr/>
        </p:nvSpPr>
        <p:spPr>
          <a:xfrm>
            <a:off x="9121405" y="1947437"/>
            <a:ext cx="20422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l-G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46</a:t>
            </a:r>
            <a:r>
              <a:rPr lang="el-GR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εκατ. ευρώ</a:t>
            </a:r>
            <a:endParaRPr lang="el-GR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Ευθεία γραμμή σύνδεσης 14">
            <a:extLst>
              <a:ext uri="{FF2B5EF4-FFF2-40B4-BE49-F238E27FC236}">
                <a16:creationId xmlns="" xmlns:a16="http://schemas.microsoft.com/office/drawing/2014/main" id="{2A013FBD-CF26-F1A9-EFD2-C81F778DB1E8}"/>
              </a:ext>
            </a:extLst>
          </p:cNvPr>
          <p:cNvCxnSpPr>
            <a:cxnSpLocks/>
          </p:cNvCxnSpPr>
          <p:nvPr/>
        </p:nvCxnSpPr>
        <p:spPr>
          <a:xfrm>
            <a:off x="8078875" y="1918287"/>
            <a:ext cx="0" cy="734478"/>
          </a:xfrm>
          <a:prstGeom prst="line">
            <a:avLst/>
          </a:prstGeom>
          <a:ln>
            <a:solidFill>
              <a:srgbClr val="A9DA74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8806C4C-C6FB-F3F5-8603-A2CCA6416320}"/>
              </a:ext>
            </a:extLst>
          </p:cNvPr>
          <p:cNvSpPr txBox="1"/>
          <p:nvPr/>
        </p:nvSpPr>
        <p:spPr>
          <a:xfrm>
            <a:off x="553375" y="1378196"/>
            <a:ext cx="7481908" cy="1264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Προσαρμογή εδαφών και εγκαταστάσεων σε </a:t>
            </a:r>
            <a:r>
              <a:rPr lang="el-G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λιγνιτικά</a:t>
            </a: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πεδία 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κυρίως μέσω της ανάπτυξης </a:t>
            </a: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πράσινων υποδομών και δημόσιων έργων 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για επαναχρησιμοποίηση γης, που είναι απαραίτητα για την εύρυθμη λειτουργία των επιχειρηματικών πάρκων</a:t>
            </a:r>
          </a:p>
        </p:txBody>
      </p:sp>
      <p:pic>
        <p:nvPicPr>
          <p:cNvPr id="17" name="Picture 2" descr="Money Euro Icon Vector Art, Icons, and Graphics for Free Download">
            <a:extLst>
              <a:ext uri="{FF2B5EF4-FFF2-40B4-BE49-F238E27FC236}">
                <a16:creationId xmlns="" xmlns:a16="http://schemas.microsoft.com/office/drawing/2014/main" id="{00664F0F-E48F-B2B7-35C0-67DC19DC7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253" y="1511732"/>
            <a:ext cx="895453" cy="89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Ορθογώνιο: Στρογγύλεμα γωνιών 18">
            <a:extLst>
              <a:ext uri="{FF2B5EF4-FFF2-40B4-BE49-F238E27FC236}">
                <a16:creationId xmlns="" xmlns:a16="http://schemas.microsoft.com/office/drawing/2014/main" id="{92173F9C-10E2-AA9F-8A8D-F47E9B8F110A}"/>
              </a:ext>
            </a:extLst>
          </p:cNvPr>
          <p:cNvSpPr/>
          <p:nvPr/>
        </p:nvSpPr>
        <p:spPr>
          <a:xfrm>
            <a:off x="247859" y="3048033"/>
            <a:ext cx="11553991" cy="163173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FFFF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C0A603EC-D458-EF29-CDE3-FE2F7D515870}"/>
              </a:ext>
            </a:extLst>
          </p:cNvPr>
          <p:cNvSpPr txBox="1"/>
          <p:nvPr/>
        </p:nvSpPr>
        <p:spPr>
          <a:xfrm>
            <a:off x="723033" y="2727796"/>
            <a:ext cx="6200281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Προτεραιότητα 4: </a:t>
            </a:r>
            <a:r>
              <a:rPr lang="el-GR" b="1" dirty="0">
                <a:solidFill>
                  <a:srgbClr val="5AA2AE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Δίκαιη Εργασιακή Μετάβαση</a:t>
            </a:r>
            <a:endParaRPr lang="el-GR" dirty="0">
              <a:solidFill>
                <a:srgbClr val="5AA2AE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2D9A5FEA-20E7-340B-CE60-603D5C1A377D}"/>
              </a:ext>
            </a:extLst>
          </p:cNvPr>
          <p:cNvSpPr txBox="1"/>
          <p:nvPr/>
        </p:nvSpPr>
        <p:spPr>
          <a:xfrm>
            <a:off x="9121405" y="3692089"/>
            <a:ext cx="20422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l-G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227</a:t>
            </a:r>
            <a:r>
              <a:rPr lang="el-GR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εκατ. ευρώ</a:t>
            </a:r>
            <a:endParaRPr lang="el-GR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2" name="Ευθεία γραμμή σύνδεσης 21">
            <a:extLst>
              <a:ext uri="{FF2B5EF4-FFF2-40B4-BE49-F238E27FC236}">
                <a16:creationId xmlns="" xmlns:a16="http://schemas.microsoft.com/office/drawing/2014/main" id="{ADD17DA7-135D-4518-21B0-64DEC046283C}"/>
              </a:ext>
            </a:extLst>
          </p:cNvPr>
          <p:cNvCxnSpPr>
            <a:cxnSpLocks/>
          </p:cNvCxnSpPr>
          <p:nvPr/>
        </p:nvCxnSpPr>
        <p:spPr>
          <a:xfrm>
            <a:off x="8078875" y="3629280"/>
            <a:ext cx="0" cy="734478"/>
          </a:xfrm>
          <a:prstGeom prst="line">
            <a:avLst/>
          </a:prstGeom>
          <a:ln>
            <a:solidFill>
              <a:srgbClr val="A9DA74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DD09DDF-188A-8C3F-2D9A-830B06C19B03}"/>
              </a:ext>
            </a:extLst>
          </p:cNvPr>
          <p:cNvSpPr txBox="1"/>
          <p:nvPr/>
        </p:nvSpPr>
        <p:spPr>
          <a:xfrm>
            <a:off x="258923" y="3142179"/>
            <a:ext cx="9129683" cy="14305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el-GR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Άμεσες παρεμβάσεις </a:t>
            </a:r>
            <a:r>
              <a:rPr lang="el-GR" sz="17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απασχόλησης </a:t>
            </a:r>
            <a:r>
              <a:rPr lang="el-GR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&amp; </a:t>
            </a:r>
            <a:r>
              <a:rPr lang="el-GR" sz="17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κοινωνικής συνοχής</a:t>
            </a:r>
            <a:endParaRPr lang="el-GR" sz="1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el-GR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Αναβάθμιση </a:t>
            </a:r>
            <a:r>
              <a:rPr lang="el-GR" sz="17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δεξιοτήτων &amp; </a:t>
            </a:r>
            <a:r>
              <a:rPr lang="el-GR" sz="17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επανακατάρτιση</a:t>
            </a:r>
            <a:r>
              <a:rPr lang="el-GR" sz="17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ανθρώπινου δυναμικού </a:t>
            </a: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el-GR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Προσαρμοστικότητα εργαζομένων και επιχειρήσεων &amp; </a:t>
            </a:r>
            <a:r>
              <a:rPr lang="el-GR" sz="17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Κοινωνικοοικονομική ένταξη  </a:t>
            </a: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el-GR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Υποδομές επαγγελματικής εκπαίδευσης και κατάρτισης &amp; κοινωνικής φροντίδας &amp; πρόνοιας</a:t>
            </a:r>
          </a:p>
        </p:txBody>
      </p:sp>
      <p:pic>
        <p:nvPicPr>
          <p:cNvPr id="24" name="Picture 2" descr="Money Euro Icon Vector Art, Icons, and Graphics for Free Download">
            <a:extLst>
              <a:ext uri="{FF2B5EF4-FFF2-40B4-BE49-F238E27FC236}">
                <a16:creationId xmlns="" xmlns:a16="http://schemas.microsoft.com/office/drawing/2014/main" id="{DD6A08D9-5796-D3EF-CCF4-508A8A9F5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253" y="3256384"/>
            <a:ext cx="895453" cy="89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Ορθογώνιο: Στρογγύλεμα γωνιών 24">
            <a:extLst>
              <a:ext uri="{FF2B5EF4-FFF2-40B4-BE49-F238E27FC236}">
                <a16:creationId xmlns="" xmlns:a16="http://schemas.microsoft.com/office/drawing/2014/main" id="{D41806C8-F708-0AFE-C87B-7E3208389044}"/>
              </a:ext>
            </a:extLst>
          </p:cNvPr>
          <p:cNvSpPr/>
          <p:nvPr/>
        </p:nvSpPr>
        <p:spPr>
          <a:xfrm>
            <a:off x="247859" y="5057315"/>
            <a:ext cx="11553991" cy="174739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FFFF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CAA51298-9B3F-9B08-1B9B-68D813E5CD86}"/>
              </a:ext>
            </a:extLst>
          </p:cNvPr>
          <p:cNvSpPr txBox="1"/>
          <p:nvPr/>
        </p:nvSpPr>
        <p:spPr>
          <a:xfrm>
            <a:off x="723033" y="4798850"/>
            <a:ext cx="7355841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Προτεραιότητα 5: </a:t>
            </a:r>
            <a:r>
              <a:rPr lang="el-GR" b="1" dirty="0">
                <a:solidFill>
                  <a:srgbClr val="5AA2AE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Ολοκληρωμένες Παρεμβάσεις  Μικρής Κλίμακας</a:t>
            </a:r>
            <a:endParaRPr lang="el-GR" dirty="0">
              <a:solidFill>
                <a:srgbClr val="5AA2AE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37570A88-3970-7C6D-8C88-BA9F09B8F837}"/>
              </a:ext>
            </a:extLst>
          </p:cNvPr>
          <p:cNvSpPr txBox="1"/>
          <p:nvPr/>
        </p:nvSpPr>
        <p:spPr>
          <a:xfrm>
            <a:off x="9121405" y="5487797"/>
            <a:ext cx="20422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l-G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 εκατ</a:t>
            </a:r>
            <a:r>
              <a:rPr lang="el-GR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ευρώ</a:t>
            </a:r>
            <a:endParaRPr lang="el-GR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8" name="Ευθεία γραμμή σύνδεσης 27">
            <a:extLst>
              <a:ext uri="{FF2B5EF4-FFF2-40B4-BE49-F238E27FC236}">
                <a16:creationId xmlns="" xmlns:a16="http://schemas.microsoft.com/office/drawing/2014/main" id="{315A4299-A67B-5A4C-FF88-236C0268B68E}"/>
              </a:ext>
            </a:extLst>
          </p:cNvPr>
          <p:cNvCxnSpPr>
            <a:cxnSpLocks/>
          </p:cNvCxnSpPr>
          <p:nvPr/>
        </p:nvCxnSpPr>
        <p:spPr>
          <a:xfrm>
            <a:off x="8078875" y="5335228"/>
            <a:ext cx="0" cy="734478"/>
          </a:xfrm>
          <a:prstGeom prst="line">
            <a:avLst/>
          </a:prstGeom>
          <a:ln>
            <a:solidFill>
              <a:srgbClr val="A9DA74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AE671B50-711F-6947-E230-2530C8148CAC}"/>
              </a:ext>
            </a:extLst>
          </p:cNvPr>
          <p:cNvSpPr txBox="1"/>
          <p:nvPr/>
        </p:nvSpPr>
        <p:spPr>
          <a:xfrm>
            <a:off x="598478" y="5121340"/>
            <a:ext cx="8572549" cy="1637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Υποστηρικτικές παρεμβάσεις που συνδέονται με την ενεργειακή μετάβαση των </a:t>
            </a:r>
            <a:r>
              <a:rPr lang="el-G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πληττόμενων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περιοχών και προβλέπονται ή αναδεικνύονται μέσα από ολοκληρωμένες εδαφικές ή άλλου τύπου στρατηγικές.</a:t>
            </a: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Το ΔΑΜ παρέχει συμπληρωματικούς πόρους για δράσεις με έμφαση στον τουρισμό-πολιτισμό ως εναλλακτικό μοχλό ανάπτυξης.</a:t>
            </a:r>
          </a:p>
        </p:txBody>
      </p:sp>
      <p:pic>
        <p:nvPicPr>
          <p:cNvPr id="30" name="Picture 2" descr="Money Euro Icon Vector Art, Icons, and Graphics for Free Download">
            <a:extLst>
              <a:ext uri="{FF2B5EF4-FFF2-40B4-BE49-F238E27FC236}">
                <a16:creationId xmlns="" xmlns:a16="http://schemas.microsoft.com/office/drawing/2014/main" id="{C71244B2-F569-796B-E739-B2CE68AD9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253" y="5052092"/>
            <a:ext cx="895453" cy="89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267;p4">
            <a:extLst>
              <a:ext uri="{FF2B5EF4-FFF2-40B4-BE49-F238E27FC236}">
                <a16:creationId xmlns="" xmlns:a16="http://schemas.microsoft.com/office/drawing/2014/main" id="{64AA6160-C2F7-DF27-C102-2F776D7443F4}"/>
              </a:ext>
            </a:extLst>
          </p:cNvPr>
          <p:cNvSpPr txBox="1">
            <a:spLocks/>
          </p:cNvSpPr>
          <p:nvPr/>
        </p:nvSpPr>
        <p:spPr>
          <a:xfrm>
            <a:off x="603682" y="175196"/>
            <a:ext cx="11034943" cy="863440"/>
          </a:xfrm>
          <a:prstGeom prst="snip2DiagRect">
            <a:avLst>
              <a:gd name="adj1" fmla="val 0"/>
              <a:gd name="adj2" fmla="val 21120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3356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25335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113" indent="-11113" algn="ctr"/>
            <a:r>
              <a:rPr lang="el-GR" sz="2800" b="1" dirty="0">
                <a:solidFill>
                  <a:srgbClr val="ACCBF9">
                    <a:lumMod val="50000"/>
                  </a:srgbClr>
                </a:solidFill>
                <a:latin typeface="Calibri"/>
              </a:rPr>
              <a:t>Πρόγραμμα ΕΣΠΑ ΔΑΜ 2021-2027 </a:t>
            </a:r>
            <a:br>
              <a:rPr lang="el-GR" sz="2800" b="1" dirty="0">
                <a:solidFill>
                  <a:srgbClr val="ACCBF9">
                    <a:lumMod val="50000"/>
                  </a:srgbClr>
                </a:solidFill>
                <a:latin typeface="Calibri"/>
              </a:rPr>
            </a:br>
            <a:r>
              <a:rPr lang="el-GR" sz="2000" b="1" dirty="0">
                <a:solidFill>
                  <a:srgbClr val="ACCBF9">
                    <a:lumMod val="50000"/>
                  </a:srgbClr>
                </a:solidFill>
                <a:latin typeface="Calibri"/>
              </a:rPr>
              <a:t>Ενδεικτικές Κατηγορίες Δράσεων στη Δυτική Μακεδονία (</a:t>
            </a:r>
            <a:r>
              <a:rPr lang="en-US" sz="2000" b="1" dirty="0">
                <a:solidFill>
                  <a:srgbClr val="ACCBF9">
                    <a:lumMod val="50000"/>
                  </a:srgbClr>
                </a:solidFill>
                <a:latin typeface="Calibri"/>
              </a:rPr>
              <a:t>2</a:t>
            </a:r>
            <a:r>
              <a:rPr lang="el-GR" sz="2000" b="1" dirty="0">
                <a:solidFill>
                  <a:srgbClr val="ACCBF9">
                    <a:lumMod val="50000"/>
                  </a:srgbClr>
                </a:solidFill>
                <a:latin typeface="Calibri"/>
              </a:rPr>
              <a:t>/2)</a:t>
            </a:r>
            <a:endParaRPr lang="el-GR" sz="2800" b="1" dirty="0">
              <a:solidFill>
                <a:srgbClr val="ACCBF9">
                  <a:lumMod val="50000"/>
                </a:srgb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366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0" y="0"/>
            <a:ext cx="12192000" cy="1051560"/>
          </a:xfrm>
          <a:prstGeom prst="rect">
            <a:avLst/>
          </a:prstGeom>
          <a:solidFill>
            <a:srgbClr val="26397F"/>
          </a:solidFill>
          <a:ln w="12700" cap="flat" cmpd="sng">
            <a:solidFill>
              <a:srgbClr val="2639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el-GR" sz="964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pic>
        <p:nvPicPr>
          <p:cNvPr id="15" name="Εικόνα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60" y="111109"/>
            <a:ext cx="871270" cy="869210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1068720" y="233392"/>
            <a:ext cx="1121664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400" b="1" dirty="0">
                <a:solidFill>
                  <a:schemeClr val="bg1"/>
                </a:solidFill>
                <a:ea typeface="Arial Narrow"/>
                <a:cs typeface="Arial Narrow"/>
                <a:sym typeface="Arial Narrow"/>
              </a:rPr>
              <a:t>Άξονας Γ. Επένδυση &amp; Αξία στην Περιοχή </a:t>
            </a:r>
          </a:p>
        </p:txBody>
      </p:sp>
      <p:sp>
        <p:nvSpPr>
          <p:cNvPr id="50" name="Google Shape;343;p20"/>
          <p:cNvSpPr/>
          <p:nvPr/>
        </p:nvSpPr>
        <p:spPr>
          <a:xfrm>
            <a:off x="0" y="1196396"/>
            <a:ext cx="12192000" cy="492443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0" anchor="t" anchorCtr="0">
            <a:spAutoFit/>
          </a:bodyPr>
          <a:lstStyle/>
          <a:p>
            <a:pPr lvl="0"/>
            <a:r>
              <a:rPr lang="el-GR" sz="3200" b="1" dirty="0">
                <a:solidFill>
                  <a:srgbClr val="4B4545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	</a:t>
            </a:r>
            <a:r>
              <a:rPr lang="el-GR" sz="3200" b="1" u="sng" dirty="0">
                <a:solidFill>
                  <a:srgbClr val="4B4545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Έρευνα-Καινοτομία</a:t>
            </a:r>
          </a:p>
        </p:txBody>
      </p:sp>
      <p:sp>
        <p:nvSpPr>
          <p:cNvPr id="10" name="Google Shape;308;p19">
            <a:extLst>
              <a:ext uri="{FF2B5EF4-FFF2-40B4-BE49-F238E27FC236}">
                <a16:creationId xmlns="" xmlns:a16="http://schemas.microsoft.com/office/drawing/2014/main" id="{0F69E213-F71B-8C5B-1EE8-02A906A7D2C4}"/>
              </a:ext>
            </a:extLst>
          </p:cNvPr>
          <p:cNvSpPr txBox="1"/>
          <p:nvPr/>
        </p:nvSpPr>
        <p:spPr>
          <a:xfrm>
            <a:off x="314928" y="1746554"/>
            <a:ext cx="11768615" cy="5632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l-GR" sz="3000" b="1" dirty="0">
                <a:solidFill>
                  <a:srgbClr val="4B4545"/>
                </a:solidFill>
                <a:latin typeface="Calibri" panose="020F0502020204030204" pitchFamily="34" charset="0"/>
                <a:ea typeface="Arial Narrow"/>
                <a:cs typeface="Calibri" panose="020F0502020204030204" pitchFamily="34" charset="0"/>
                <a:sym typeface="Arial Narrow"/>
              </a:rPr>
              <a:t>Ζώνη Καινοτομίας Δυτικής Μακεδονίας | 56,9 εκατ. €</a:t>
            </a:r>
          </a:p>
          <a:p>
            <a:pPr marL="914400" lvl="1" indent="-457200" algn="just">
              <a:buFont typeface="Courier New" panose="02070309020205020404" pitchFamily="49" charset="0"/>
              <a:buChar char="o"/>
            </a:pPr>
            <a:r>
              <a:rPr lang="el-GR" sz="3000" b="1" dirty="0">
                <a:solidFill>
                  <a:srgbClr val="4B4545"/>
                </a:solidFill>
                <a:latin typeface="Calibri" panose="020F0502020204030204" pitchFamily="34" charset="0"/>
                <a:ea typeface="Arial Narrow"/>
                <a:cs typeface="Calibri" panose="020F0502020204030204" pitchFamily="34" charset="0"/>
                <a:sym typeface="Arial Narrow"/>
              </a:rPr>
              <a:t>1ος θύλακας: Τεχνολογικό – Επιχειρηματικό Πάρκο</a:t>
            </a:r>
          </a:p>
          <a:p>
            <a:pPr marL="914400" lvl="1" indent="-457200" algn="just">
              <a:buFont typeface="Courier New" panose="02070309020205020404" pitchFamily="49" charset="0"/>
              <a:buChar char="o"/>
            </a:pPr>
            <a:r>
              <a:rPr lang="el-GR" sz="3000" b="1" dirty="0">
                <a:solidFill>
                  <a:srgbClr val="4B4545"/>
                </a:solidFill>
                <a:latin typeface="Calibri" panose="020F0502020204030204" pitchFamily="34" charset="0"/>
                <a:ea typeface="Arial Narrow"/>
                <a:cs typeface="Calibri" panose="020F0502020204030204" pitchFamily="34" charset="0"/>
                <a:sym typeface="Arial Narrow"/>
              </a:rPr>
              <a:t>2ος θύλακας: Κόμβος Καινοτομίας για το Πράσινο Η2 και την Αποθήκευση Ενέργειας στην Περιφέρεια Δυτικής Μακεδονίας</a:t>
            </a:r>
          </a:p>
          <a:p>
            <a:pPr marL="914400" lvl="1" indent="-457200" algn="just">
              <a:buFont typeface="Courier New" panose="02070309020205020404" pitchFamily="49" charset="0"/>
              <a:buChar char="o"/>
            </a:pPr>
            <a:r>
              <a:rPr lang="el-GR" sz="3000" b="1" dirty="0">
                <a:solidFill>
                  <a:srgbClr val="4B4545"/>
                </a:solidFill>
                <a:latin typeface="Calibri" panose="020F0502020204030204" pitchFamily="34" charset="0"/>
                <a:ea typeface="Arial Narrow"/>
                <a:cs typeface="Calibri" panose="020F0502020204030204" pitchFamily="34" charset="0"/>
                <a:sym typeface="Arial Narrow"/>
              </a:rPr>
              <a:t>3ος θύλακας: Δημιουργία Θερμοκοιτίδων &amp; εκκολαπτηρίων για την ανάπτυξη της καινοτομίας σε τομείς προτεραιότητας της Στρατηγικής Έρευνας Καινοτομίας ΔΑΜ</a:t>
            </a:r>
          </a:p>
          <a:p>
            <a:pPr marL="914400" lvl="1" indent="-457200" algn="just">
              <a:buFont typeface="Courier New" panose="02070309020205020404" pitchFamily="49" charset="0"/>
              <a:buChar char="o"/>
            </a:pPr>
            <a:endParaRPr lang="el-GR" sz="3000" b="1" dirty="0">
              <a:solidFill>
                <a:srgbClr val="4B4545"/>
              </a:solidFill>
              <a:latin typeface="Calibri" panose="020F0502020204030204" pitchFamily="34" charset="0"/>
              <a:ea typeface="Arial Narrow"/>
              <a:cs typeface="Calibri" panose="020F0502020204030204" pitchFamily="34" charset="0"/>
              <a:sym typeface="Arial Narrow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l-GR" sz="3000" b="1" dirty="0">
                <a:solidFill>
                  <a:srgbClr val="4B4545"/>
                </a:solidFill>
                <a:latin typeface="Calibri" panose="020F0502020204030204" pitchFamily="34" charset="0"/>
                <a:ea typeface="Arial Narrow"/>
                <a:cs typeface="Calibri" panose="020F0502020204030204" pitchFamily="34" charset="0"/>
                <a:sym typeface="Arial Narrow"/>
              </a:rPr>
              <a:t>Πράσινο Κέντρο Δεδομένων και </a:t>
            </a:r>
            <a:r>
              <a:rPr lang="el-GR" sz="3000" b="1" dirty="0" err="1">
                <a:solidFill>
                  <a:srgbClr val="4B4545"/>
                </a:solidFill>
                <a:latin typeface="Calibri" panose="020F0502020204030204" pitchFamily="34" charset="0"/>
                <a:ea typeface="Arial Narrow"/>
                <a:cs typeface="Calibri" panose="020F0502020204030204" pitchFamily="34" charset="0"/>
                <a:sym typeface="Arial Narrow"/>
              </a:rPr>
              <a:t>Υπερυπολογιστή</a:t>
            </a:r>
            <a:r>
              <a:rPr lang="el-GR" sz="3000" b="1" dirty="0">
                <a:solidFill>
                  <a:srgbClr val="4B4545"/>
                </a:solidFill>
                <a:latin typeface="Calibri" panose="020F0502020204030204" pitchFamily="34" charset="0"/>
                <a:ea typeface="Arial Narrow"/>
                <a:cs typeface="Calibri" panose="020F0502020204030204" pitchFamily="34" charset="0"/>
                <a:sym typeface="Arial Narrow"/>
              </a:rPr>
              <a:t> Δυτικής Μακεδονίας (</a:t>
            </a:r>
            <a:r>
              <a:rPr lang="el-GR" sz="3000" b="1" dirty="0" err="1">
                <a:solidFill>
                  <a:srgbClr val="4B4545"/>
                </a:solidFill>
                <a:latin typeface="Calibri" panose="020F0502020204030204" pitchFamily="34" charset="0"/>
                <a:ea typeface="Arial Narrow"/>
                <a:cs typeface="Calibri" panose="020F0502020204030204" pitchFamily="34" charset="0"/>
                <a:sym typeface="Arial Narrow"/>
              </a:rPr>
              <a:t>data</a:t>
            </a:r>
            <a:r>
              <a:rPr lang="el-GR" sz="3000" b="1" dirty="0">
                <a:solidFill>
                  <a:srgbClr val="4B4545"/>
                </a:solidFill>
                <a:latin typeface="Calibri" panose="020F0502020204030204" pitchFamily="34" charset="0"/>
                <a:ea typeface="Arial Narrow"/>
                <a:cs typeface="Calibri" panose="020F0502020204030204" pitchFamily="34" charset="0"/>
                <a:sym typeface="Arial Narrow"/>
              </a:rPr>
              <a:t> </a:t>
            </a:r>
            <a:r>
              <a:rPr lang="el-GR" sz="3000" b="1" dirty="0" err="1">
                <a:solidFill>
                  <a:srgbClr val="4B4545"/>
                </a:solidFill>
                <a:latin typeface="Calibri" panose="020F0502020204030204" pitchFamily="34" charset="0"/>
                <a:ea typeface="Arial Narrow"/>
                <a:cs typeface="Calibri" panose="020F0502020204030204" pitchFamily="34" charset="0"/>
                <a:sym typeface="Arial Narrow"/>
              </a:rPr>
              <a:t>center</a:t>
            </a:r>
            <a:r>
              <a:rPr lang="el-GR" sz="3000" b="1" dirty="0">
                <a:solidFill>
                  <a:srgbClr val="4B4545"/>
                </a:solidFill>
                <a:latin typeface="Calibri" panose="020F0502020204030204" pitchFamily="34" charset="0"/>
                <a:ea typeface="Arial Narrow"/>
                <a:cs typeface="Calibri" panose="020F0502020204030204" pitchFamily="34" charset="0"/>
                <a:sym typeface="Arial Narrow"/>
              </a:rPr>
              <a:t>) | 20 εκατ. €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endParaRPr lang="el-GR" sz="3000" b="1" dirty="0">
              <a:solidFill>
                <a:srgbClr val="4B4545"/>
              </a:solidFill>
              <a:latin typeface="Calibri" panose="020F0502020204030204" pitchFamily="34" charset="0"/>
              <a:ea typeface="Arial Narrow"/>
              <a:cs typeface="Calibri" panose="020F0502020204030204" pitchFamily="34" charset="0"/>
              <a:sym typeface="Arial Narrow"/>
            </a:endParaRPr>
          </a:p>
          <a:p>
            <a:pPr lvl="0" algn="just"/>
            <a:endParaRPr lang="el-GR" sz="3000" b="1" dirty="0">
              <a:solidFill>
                <a:srgbClr val="4B4545"/>
              </a:solidFill>
              <a:latin typeface="Calibri" panose="020F0502020204030204" pitchFamily="34" charset="0"/>
              <a:ea typeface="Arial Narrow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955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1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397F"/>
          </a:solidFill>
          <a:ln w="12700" cap="flat" cmpd="sng">
            <a:solidFill>
              <a:srgbClr val="2639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64" b="0" i="0" u="none" strike="noStrike" cap="none" dirty="0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23" name="Εικόνα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737" y="372409"/>
            <a:ext cx="1894430" cy="1889943"/>
          </a:xfrm>
          <a:prstGeom prst="rect">
            <a:avLst/>
          </a:prstGeom>
        </p:spPr>
      </p:pic>
      <p:sp>
        <p:nvSpPr>
          <p:cNvPr id="2" name="Ορθογώνιο 1"/>
          <p:cNvSpPr/>
          <p:nvPr/>
        </p:nvSpPr>
        <p:spPr>
          <a:xfrm>
            <a:off x="603817" y="2814314"/>
            <a:ext cx="1071799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4200" b="1" dirty="0">
                <a:solidFill>
                  <a:schemeClr val="bg1"/>
                </a:solidFill>
                <a:latin typeface="Arial Narrow"/>
                <a:ea typeface="Arial Narrow"/>
                <a:cs typeface="Arial Narrow"/>
                <a:sym typeface="Arial Narrow"/>
              </a:rPr>
              <a:t>Άξονας Δ. Δίπλα σε κάθε Πολίτη &amp; Ποιότητα Ζωής</a:t>
            </a:r>
            <a:endParaRPr lang="el-GR" sz="4200" strike="sngStrike" dirty="0">
              <a:solidFill>
                <a:schemeClr val="bg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0741" y="3750997"/>
            <a:ext cx="5772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4000" b="1" dirty="0">
                <a:solidFill>
                  <a:schemeClr val="bg1"/>
                </a:solidFill>
                <a:latin typeface="Arial Narrow"/>
                <a:ea typeface="Arial Narrow"/>
                <a:cs typeface="Arial Narrow"/>
              </a:rPr>
              <a:t>144 έργα  |  635,7  εκατ.</a:t>
            </a:r>
          </a:p>
        </p:txBody>
      </p:sp>
    </p:spTree>
    <p:extLst>
      <p:ext uri="{BB962C8B-B14F-4D97-AF65-F5344CB8AC3E}">
        <p14:creationId xmlns:p14="http://schemas.microsoft.com/office/powerpoint/2010/main" val="3587791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0" y="0"/>
            <a:ext cx="12192000" cy="1051560"/>
          </a:xfrm>
          <a:prstGeom prst="rect">
            <a:avLst/>
          </a:prstGeom>
          <a:solidFill>
            <a:srgbClr val="26397F"/>
          </a:solidFill>
          <a:ln w="12700" cap="flat" cmpd="sng">
            <a:solidFill>
              <a:srgbClr val="2639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el-GR" sz="964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134386" y="201877"/>
            <a:ext cx="87213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3200" b="1" dirty="0">
                <a:solidFill>
                  <a:schemeClr val="bg1"/>
                </a:solidFill>
                <a:ea typeface="Arial Narrow"/>
                <a:cs typeface="Arial Narrow"/>
                <a:sym typeface="Arial Narrow"/>
              </a:rPr>
              <a:t>Άξονας Δ. Δίπλα σε κάθε Πολίτη &amp; Ποιότητα Ζωής</a:t>
            </a:r>
            <a:endParaRPr lang="el-GR" sz="3200" strike="sngStrike" dirty="0">
              <a:solidFill>
                <a:schemeClr val="bg1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02" y="88557"/>
            <a:ext cx="880858" cy="878772"/>
          </a:xfrm>
          <a:prstGeom prst="rect">
            <a:avLst/>
          </a:prstGeom>
        </p:spPr>
      </p:pic>
      <p:sp>
        <p:nvSpPr>
          <p:cNvPr id="8" name="Google Shape;343;p20"/>
          <p:cNvSpPr/>
          <p:nvPr/>
        </p:nvSpPr>
        <p:spPr>
          <a:xfrm>
            <a:off x="0" y="1196396"/>
            <a:ext cx="12192000" cy="492443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0" anchor="t" anchorCtr="0">
            <a:spAutoFit/>
          </a:bodyPr>
          <a:lstStyle/>
          <a:p>
            <a:pPr lvl="0"/>
            <a:r>
              <a:rPr lang="el-GR" sz="2400" b="1" dirty="0">
                <a:solidFill>
                  <a:srgbClr val="4B4545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	</a:t>
            </a:r>
            <a:r>
              <a:rPr lang="el-GR" sz="3200" b="1" u="sng" dirty="0">
                <a:solidFill>
                  <a:srgbClr val="4B4545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Παιδεία | 148 εκατ. €</a:t>
            </a:r>
            <a:endParaRPr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308;p19">
            <a:extLst>
              <a:ext uri="{FF2B5EF4-FFF2-40B4-BE49-F238E27FC236}">
                <a16:creationId xmlns="" xmlns:a16="http://schemas.microsoft.com/office/drawing/2014/main" id="{0F69E213-F71B-8C5B-1EE8-02A906A7D2C4}"/>
              </a:ext>
            </a:extLst>
          </p:cNvPr>
          <p:cNvSpPr txBox="1"/>
          <p:nvPr/>
        </p:nvSpPr>
        <p:spPr>
          <a:xfrm>
            <a:off x="191379" y="1716350"/>
            <a:ext cx="11562142" cy="4247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l-GR" sz="3000" b="1" dirty="0">
                <a:solidFill>
                  <a:srgbClr val="4B4545"/>
                </a:solidFill>
                <a:latin typeface="Calibri" panose="020F0502020204030204" pitchFamily="34" charset="0"/>
                <a:ea typeface="Arial Narrow"/>
                <a:cs typeface="Calibri" panose="020F0502020204030204" pitchFamily="34" charset="0"/>
                <a:sym typeface="Arial Narrow"/>
              </a:rPr>
              <a:t>Ανάπτυξη πανεπιστημιούπολης Δυτικής Μακεδονίας στην Κοζάνη | 25 εκατ. €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l-GR" sz="3000" b="1" dirty="0">
                <a:solidFill>
                  <a:srgbClr val="4B4545"/>
                </a:solidFill>
                <a:latin typeface="Calibri" panose="020F0502020204030204" pitchFamily="34" charset="0"/>
                <a:ea typeface="Arial Narrow"/>
                <a:cs typeface="Calibri" panose="020F0502020204030204" pitchFamily="34" charset="0"/>
                <a:sym typeface="Arial Narrow"/>
              </a:rPr>
              <a:t>Ανέγερση Φοιτητικών Εστιών και Συνεδριακού Κέντρου στις Πανεπιστημιουπόλεις του Πανεπιστημίου Δυτικής Μακεδονίας μέσω ΣΔΙΤ | 78 εκατ. €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l-GR" sz="3000" b="1" dirty="0">
                <a:solidFill>
                  <a:srgbClr val="4B4545"/>
                </a:solidFill>
                <a:latin typeface="Calibri" panose="020F0502020204030204" pitchFamily="34" charset="0"/>
                <a:ea typeface="Arial Narrow"/>
                <a:cs typeface="Calibri" panose="020F0502020204030204" pitchFamily="34" charset="0"/>
                <a:sym typeface="Arial Narrow"/>
              </a:rPr>
              <a:t>Πολύ-λειτουργικό Συγκρότημα της Ζώνης Ενεργού Πολεοδομίας Κοζάνης μέσω ΣΔΙΤ | 102 εκατ. €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l-GR" sz="3000" b="1" dirty="0">
                <a:solidFill>
                  <a:srgbClr val="4B4545"/>
                </a:solidFill>
                <a:latin typeface="Calibri" panose="020F0502020204030204" pitchFamily="34" charset="0"/>
                <a:ea typeface="Arial Narrow"/>
                <a:cs typeface="Calibri" panose="020F0502020204030204" pitchFamily="34" charset="0"/>
                <a:sym typeface="Arial Narrow"/>
              </a:rPr>
              <a:t>Ανάπτυξη κτιριακών εγκαταστάσεων Σχολής Κάλων Τεχνών Πανεπιστημίου Δυτικής Μακεδονίας στη Φλώρινα | 10,5 εκατ. €</a:t>
            </a:r>
          </a:p>
        </p:txBody>
      </p:sp>
    </p:spTree>
    <p:extLst>
      <p:ext uri="{BB962C8B-B14F-4D97-AF65-F5344CB8AC3E}">
        <p14:creationId xmlns:p14="http://schemas.microsoft.com/office/powerpoint/2010/main" val="3746702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0" y="0"/>
            <a:ext cx="12192000" cy="1051560"/>
          </a:xfrm>
          <a:prstGeom prst="rect">
            <a:avLst/>
          </a:prstGeom>
          <a:solidFill>
            <a:srgbClr val="26397F"/>
          </a:solidFill>
          <a:ln w="12700" cap="flat" cmpd="sng">
            <a:solidFill>
              <a:srgbClr val="2639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el-GR" sz="964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975360" y="233392"/>
            <a:ext cx="87213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3200" b="1" dirty="0">
                <a:solidFill>
                  <a:schemeClr val="bg1"/>
                </a:solidFill>
                <a:ea typeface="Arial Narrow"/>
                <a:cs typeface="Arial Narrow"/>
                <a:sym typeface="Arial Narrow"/>
              </a:rPr>
              <a:t>Άξονας Δ. Δίπλα σε κάθε Πολίτη &amp; Ποιότητα Ζωής</a:t>
            </a:r>
            <a:endParaRPr lang="el-GR" sz="3200" strike="sngStrike" dirty="0">
              <a:solidFill>
                <a:schemeClr val="bg1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02" y="88557"/>
            <a:ext cx="880858" cy="878772"/>
          </a:xfrm>
          <a:prstGeom prst="rect">
            <a:avLst/>
          </a:prstGeom>
        </p:spPr>
      </p:pic>
      <p:sp>
        <p:nvSpPr>
          <p:cNvPr id="50" name="Google Shape;343;p20"/>
          <p:cNvSpPr/>
          <p:nvPr/>
        </p:nvSpPr>
        <p:spPr>
          <a:xfrm>
            <a:off x="0" y="1196396"/>
            <a:ext cx="12192000" cy="492443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0" anchor="t" anchorCtr="0">
            <a:spAutoFit/>
          </a:bodyPr>
          <a:lstStyle/>
          <a:p>
            <a:pPr lvl="0"/>
            <a:r>
              <a:rPr lang="el-GR" sz="2400" b="1" dirty="0">
                <a:solidFill>
                  <a:srgbClr val="4B4545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	</a:t>
            </a:r>
            <a:r>
              <a:rPr lang="el-GR" sz="3200" b="1" u="sng" dirty="0">
                <a:solidFill>
                  <a:srgbClr val="4B4545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Υγεία | 95 εκατ. € </a:t>
            </a:r>
            <a:endParaRPr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Google Shape;308;p19">
            <a:extLst>
              <a:ext uri="{FF2B5EF4-FFF2-40B4-BE49-F238E27FC236}">
                <a16:creationId xmlns="" xmlns:a16="http://schemas.microsoft.com/office/drawing/2014/main" id="{0F69E213-F71B-8C5B-1EE8-02A906A7D2C4}"/>
              </a:ext>
            </a:extLst>
          </p:cNvPr>
          <p:cNvSpPr txBox="1"/>
          <p:nvPr/>
        </p:nvSpPr>
        <p:spPr>
          <a:xfrm>
            <a:off x="314929" y="1960654"/>
            <a:ext cx="11562142" cy="4247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l-GR" sz="3000" b="1" dirty="0">
                <a:solidFill>
                  <a:srgbClr val="4B4545"/>
                </a:solidFill>
                <a:latin typeface="Calibri" panose="020F0502020204030204" pitchFamily="34" charset="0"/>
                <a:ea typeface="Arial Narrow"/>
                <a:cs typeface="Calibri" panose="020F0502020204030204" pitchFamily="34" charset="0"/>
                <a:sym typeface="Arial Narrow"/>
              </a:rPr>
              <a:t>Αναβάθμιση και επέκταση των κέντρων υγείας και των νοσοκομείων: </a:t>
            </a:r>
          </a:p>
          <a:p>
            <a:pPr marL="914400" lvl="1" indent="-457200" algn="just">
              <a:buFont typeface="Courier New" panose="02070309020205020404" pitchFamily="49" charset="0"/>
              <a:buChar char="o"/>
            </a:pPr>
            <a:r>
              <a:rPr lang="el-GR" sz="3000" b="1" dirty="0">
                <a:solidFill>
                  <a:srgbClr val="4B4545"/>
                </a:solidFill>
                <a:latin typeface="Calibri" panose="020F0502020204030204" pitchFamily="34" charset="0"/>
                <a:ea typeface="Arial Narrow"/>
                <a:cs typeface="Calibri" panose="020F0502020204030204" pitchFamily="34" charset="0"/>
                <a:sym typeface="Arial Narrow"/>
              </a:rPr>
              <a:t>Κοζάνης | Προσθήκη νέας πτέρυγας | 16,3 εκατ. €.</a:t>
            </a:r>
          </a:p>
          <a:p>
            <a:pPr marL="914400" lvl="1" indent="-457200" algn="just">
              <a:buFont typeface="Courier New" panose="02070309020205020404" pitchFamily="49" charset="0"/>
              <a:buChar char="o"/>
            </a:pPr>
            <a:r>
              <a:rPr lang="el-GR" sz="3000" b="1" dirty="0">
                <a:solidFill>
                  <a:srgbClr val="4B4545"/>
                </a:solidFill>
                <a:latin typeface="Calibri" panose="020F0502020204030204" pitchFamily="34" charset="0"/>
                <a:ea typeface="Arial Narrow"/>
                <a:cs typeface="Calibri" panose="020F0502020204030204" pitchFamily="34" charset="0"/>
                <a:sym typeface="Arial Narrow"/>
              </a:rPr>
              <a:t>Καστοριάς</a:t>
            </a:r>
          </a:p>
          <a:p>
            <a:pPr marL="914400" lvl="1" indent="-457200" algn="just">
              <a:buFont typeface="Courier New" panose="02070309020205020404" pitchFamily="49" charset="0"/>
              <a:buChar char="o"/>
            </a:pPr>
            <a:r>
              <a:rPr lang="el-GR" sz="3000" b="1" dirty="0">
                <a:solidFill>
                  <a:srgbClr val="4B4545"/>
                </a:solidFill>
                <a:latin typeface="Calibri" panose="020F0502020204030204" pitchFamily="34" charset="0"/>
                <a:ea typeface="Arial Narrow"/>
                <a:cs typeface="Calibri" panose="020F0502020204030204" pitchFamily="34" charset="0"/>
                <a:sym typeface="Arial Narrow"/>
              </a:rPr>
              <a:t>Πτολεμαΐδας</a:t>
            </a:r>
          </a:p>
          <a:p>
            <a:pPr marL="914400" lvl="1" indent="-457200" algn="just">
              <a:buFont typeface="Courier New" panose="02070309020205020404" pitchFamily="49" charset="0"/>
              <a:buChar char="o"/>
            </a:pPr>
            <a:r>
              <a:rPr lang="el-GR" sz="3000" b="1" dirty="0">
                <a:solidFill>
                  <a:srgbClr val="4B4545"/>
                </a:solidFill>
                <a:latin typeface="Calibri" panose="020F0502020204030204" pitchFamily="34" charset="0"/>
                <a:ea typeface="Arial Narrow"/>
                <a:cs typeface="Calibri" panose="020F0502020204030204" pitchFamily="34" charset="0"/>
                <a:sym typeface="Arial Narrow"/>
              </a:rPr>
              <a:t>Γρεβενών</a:t>
            </a:r>
          </a:p>
          <a:p>
            <a:pPr marL="914400" lvl="1" indent="-457200" algn="just">
              <a:buFont typeface="Courier New" panose="02070309020205020404" pitchFamily="49" charset="0"/>
              <a:buChar char="o"/>
            </a:pPr>
            <a:r>
              <a:rPr lang="el-GR" sz="3000" b="1" dirty="0">
                <a:solidFill>
                  <a:srgbClr val="4B4545"/>
                </a:solidFill>
                <a:latin typeface="Calibri" panose="020F0502020204030204" pitchFamily="34" charset="0"/>
                <a:ea typeface="Arial Narrow"/>
                <a:cs typeface="Calibri" panose="020F0502020204030204" pitchFamily="34" charset="0"/>
                <a:sym typeface="Arial Narrow"/>
              </a:rPr>
              <a:t>Φλώρινας</a:t>
            </a:r>
          </a:p>
          <a:p>
            <a:pPr marL="914400" lvl="1" indent="-457200" algn="just">
              <a:buFont typeface="Courier New" panose="02070309020205020404" pitchFamily="49" charset="0"/>
              <a:buChar char="o"/>
            </a:pPr>
            <a:endParaRPr lang="el-GR" sz="3000" b="1" dirty="0">
              <a:solidFill>
                <a:srgbClr val="4B4545"/>
              </a:solidFill>
              <a:latin typeface="Calibri" panose="020F0502020204030204" pitchFamily="34" charset="0"/>
              <a:ea typeface="Arial Narrow"/>
              <a:cs typeface="Calibri" panose="020F0502020204030204" pitchFamily="34" charset="0"/>
              <a:sym typeface="Arial Narrow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l-GR" sz="3000" b="1" dirty="0">
                <a:solidFill>
                  <a:srgbClr val="4B4545"/>
                </a:solidFill>
                <a:latin typeface="Calibri" panose="020F0502020204030204" pitchFamily="34" charset="0"/>
                <a:ea typeface="Arial Narrow"/>
                <a:cs typeface="Calibri" panose="020F0502020204030204" pitchFamily="34" charset="0"/>
                <a:sym typeface="Arial Narrow"/>
              </a:rPr>
              <a:t>Εκσυγχρονισμός </a:t>
            </a:r>
            <a:r>
              <a:rPr lang="el-GR" sz="3000" b="1" dirty="0" err="1">
                <a:solidFill>
                  <a:srgbClr val="4B4545"/>
                </a:solidFill>
                <a:latin typeface="Calibri" panose="020F0502020204030204" pitchFamily="34" charset="0"/>
                <a:ea typeface="Arial Narrow"/>
                <a:cs typeface="Calibri" panose="020F0502020204030204" pitchFamily="34" charset="0"/>
                <a:sym typeface="Arial Narrow"/>
              </a:rPr>
              <a:t>βιοϊατρικού</a:t>
            </a:r>
            <a:r>
              <a:rPr lang="el-GR" sz="3000" b="1" dirty="0">
                <a:solidFill>
                  <a:srgbClr val="4B4545"/>
                </a:solidFill>
                <a:latin typeface="Calibri" panose="020F0502020204030204" pitchFamily="34" charset="0"/>
                <a:ea typeface="Arial Narrow"/>
                <a:cs typeface="Calibri" panose="020F0502020204030204" pitchFamily="34" charset="0"/>
                <a:sym typeface="Arial Narrow"/>
              </a:rPr>
              <a:t> εξοπλισμού</a:t>
            </a:r>
            <a:endParaRPr lang="el-GR" sz="3000" b="1" dirty="0">
              <a:solidFill>
                <a:srgbClr val="4B4545"/>
              </a:solidFill>
              <a:latin typeface="Calibri" panose="020F0502020204030204" pitchFamily="34" charset="0"/>
              <a:ea typeface="Arial Narrow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532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1;p3"/>
          <p:cNvSpPr/>
          <p:nvPr/>
        </p:nvSpPr>
        <p:spPr>
          <a:xfrm>
            <a:off x="-7951" y="0"/>
            <a:ext cx="12192000" cy="6858000"/>
          </a:xfrm>
          <a:prstGeom prst="rect">
            <a:avLst/>
          </a:prstGeom>
          <a:solidFill>
            <a:srgbClr val="26397F"/>
          </a:solidFill>
          <a:ln w="12700" cap="flat" cmpd="sng">
            <a:solidFill>
              <a:srgbClr val="2639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64" b="0" i="0" u="none" strike="noStrike" cap="none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5" name="Google Shape;102;p3"/>
          <p:cNvSpPr txBox="1"/>
          <p:nvPr/>
        </p:nvSpPr>
        <p:spPr>
          <a:xfrm>
            <a:off x="397510" y="161287"/>
            <a:ext cx="11396980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l-GR" sz="5000" b="1" dirty="0">
                <a:solidFill>
                  <a:schemeClr val="lt1"/>
                </a:solidFill>
                <a:latin typeface="Calibri" panose="020F0502020204030204" pitchFamily="34" charset="0"/>
                <a:ea typeface="Arial Black"/>
                <a:cs typeface="Calibri" panose="020F0502020204030204" pitchFamily="34" charset="0"/>
                <a:sym typeface="Arial Black"/>
              </a:rPr>
              <a:t>Χρηματοδοτικό πλάνο</a:t>
            </a:r>
          </a:p>
        </p:txBody>
      </p:sp>
      <p:grpSp>
        <p:nvGrpSpPr>
          <p:cNvPr id="7" name="Google Shape;216;p13"/>
          <p:cNvGrpSpPr/>
          <p:nvPr/>
        </p:nvGrpSpPr>
        <p:grpSpPr>
          <a:xfrm>
            <a:off x="120732" y="1193774"/>
            <a:ext cx="4618247" cy="4682238"/>
            <a:chOff x="-17710" y="3728539"/>
            <a:chExt cx="1702663" cy="1403699"/>
          </a:xfrm>
        </p:grpSpPr>
        <p:sp>
          <p:nvSpPr>
            <p:cNvPr id="8" name="Google Shape;217;p13"/>
            <p:cNvSpPr/>
            <p:nvPr/>
          </p:nvSpPr>
          <p:spPr>
            <a:xfrm>
              <a:off x="-17710" y="3728539"/>
              <a:ext cx="1687132" cy="140369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>
                <a:solidFill>
                  <a:srgbClr val="548BB7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9" name="Google Shape;220;p13"/>
            <p:cNvSpPr txBox="1"/>
            <p:nvPr/>
          </p:nvSpPr>
          <p:spPr>
            <a:xfrm>
              <a:off x="-2179" y="4096382"/>
              <a:ext cx="1687132" cy="6366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6000" dirty="0">
                  <a:solidFill>
                    <a:srgbClr val="3D4E8C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3</a:t>
              </a:r>
              <a:r>
                <a:rPr lang="el-GR" sz="6000" dirty="0">
                  <a:solidFill>
                    <a:srgbClr val="3D4E8C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80+ έργα</a:t>
              </a:r>
              <a:endParaRPr sz="6000" dirty="0">
                <a:solidFill>
                  <a:srgbClr val="3D4E8C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7200" b="1" dirty="0">
                  <a:solidFill>
                    <a:srgbClr val="3D4E8C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4</a:t>
              </a:r>
              <a:r>
                <a:rPr lang="el-GR" sz="7200" b="1" dirty="0">
                  <a:solidFill>
                    <a:srgbClr val="3D4E8C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 δισ. €</a:t>
              </a:r>
              <a:endParaRPr sz="7200" b="1" dirty="0">
                <a:solidFill>
                  <a:srgbClr val="3D4E8C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</p:grpSp>
      <p:sp>
        <p:nvSpPr>
          <p:cNvPr id="10" name="Google Shape;233;p14"/>
          <p:cNvSpPr/>
          <p:nvPr/>
        </p:nvSpPr>
        <p:spPr>
          <a:xfrm>
            <a:off x="4993424" y="1290109"/>
            <a:ext cx="7060753" cy="7999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l-GR" sz="2600" b="1" dirty="0">
                <a:solidFill>
                  <a:srgbClr val="26397F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Α. Σύγχρονα Δίκτυα &amp; Υποδομές</a:t>
            </a:r>
            <a:endParaRPr sz="2600" strike="sngStrike" dirty="0">
              <a:solidFill>
                <a:srgbClr val="2639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235;p14"/>
          <p:cNvSpPr/>
          <p:nvPr/>
        </p:nvSpPr>
        <p:spPr>
          <a:xfrm>
            <a:off x="4993424" y="2668511"/>
            <a:ext cx="7060753" cy="7595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l-GR" sz="2600" b="1" dirty="0">
                <a:solidFill>
                  <a:srgbClr val="26397F"/>
                </a:solidFill>
                <a:latin typeface="Arial Narrow"/>
                <a:ea typeface="Arial Narrow"/>
                <a:cs typeface="Arial Narrow"/>
                <a:sym typeface="Arial Narrow"/>
              </a:rPr>
              <a:t>     Β. Αγροτική Παραγωγή &amp; Πράσινη Μετάβαση</a:t>
            </a:r>
            <a:endParaRPr lang="el-GR" sz="2600" strike="sngStrike" dirty="0">
              <a:solidFill>
                <a:srgbClr val="2639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236;p14"/>
          <p:cNvSpPr/>
          <p:nvPr/>
        </p:nvSpPr>
        <p:spPr>
          <a:xfrm>
            <a:off x="4993425" y="4006498"/>
            <a:ext cx="7060752" cy="84379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l-GR" sz="2600" b="1" dirty="0">
                <a:solidFill>
                  <a:srgbClr val="26397F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 Γ. ΔΑΜ - Επένδυση &amp; Αξία στην Περιοχή </a:t>
            </a:r>
            <a:endParaRPr lang="el-GR" sz="2600" strike="sngStrike" dirty="0">
              <a:solidFill>
                <a:srgbClr val="2639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237;p14"/>
          <p:cNvSpPr/>
          <p:nvPr/>
        </p:nvSpPr>
        <p:spPr>
          <a:xfrm>
            <a:off x="4993425" y="5383204"/>
            <a:ext cx="7060752" cy="89832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l-GR" sz="2600" b="1" dirty="0">
                <a:solidFill>
                  <a:srgbClr val="26397F"/>
                </a:solidFill>
                <a:latin typeface="Arial Narrow"/>
                <a:ea typeface="Arial Narrow"/>
                <a:cs typeface="Arial Narrow"/>
                <a:sym typeface="Arial Narrow"/>
              </a:rPr>
              <a:t> Δ. Δίπλα σε κάθε Πολίτη &amp; Ποιότητα Ζωής</a:t>
            </a:r>
            <a:endParaRPr lang="el-GR" sz="2600" strike="sngStrik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Εικόνα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4734" y="2818526"/>
            <a:ext cx="460619" cy="459530"/>
          </a:xfrm>
          <a:prstGeom prst="rect">
            <a:avLst/>
          </a:prstGeom>
        </p:spPr>
      </p:pic>
      <p:pic>
        <p:nvPicPr>
          <p:cNvPr id="15" name="Google Shape;17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8266" y="1434461"/>
            <a:ext cx="487087" cy="487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Εικόνα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2686" y="5598367"/>
            <a:ext cx="469111" cy="468000"/>
          </a:xfrm>
          <a:prstGeom prst="rect">
            <a:avLst/>
          </a:prstGeom>
        </p:spPr>
      </p:pic>
      <p:pic>
        <p:nvPicPr>
          <p:cNvPr id="17" name="Εικόνα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4734" y="4175113"/>
            <a:ext cx="469112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8416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0" y="0"/>
            <a:ext cx="12192000" cy="1051560"/>
          </a:xfrm>
          <a:prstGeom prst="rect">
            <a:avLst/>
          </a:prstGeom>
          <a:solidFill>
            <a:srgbClr val="26397F"/>
          </a:solidFill>
          <a:ln w="12700" cap="flat" cmpd="sng">
            <a:solidFill>
              <a:srgbClr val="2639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el-GR" sz="964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069862" y="218003"/>
            <a:ext cx="97011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400" b="1" dirty="0">
                <a:solidFill>
                  <a:schemeClr val="bg1"/>
                </a:solidFill>
                <a:ea typeface="Arial Narrow"/>
                <a:cs typeface="Arial Narrow"/>
                <a:sym typeface="Arial Narrow"/>
              </a:rPr>
              <a:t>Άξονας </a:t>
            </a:r>
            <a:r>
              <a:rPr lang="el-GR" sz="3600" b="1" dirty="0">
                <a:solidFill>
                  <a:schemeClr val="bg1"/>
                </a:solidFill>
                <a:ea typeface="Arial Narrow"/>
                <a:cs typeface="Arial Narrow"/>
                <a:sym typeface="Arial Narrow"/>
              </a:rPr>
              <a:t>Δ. Δίπλα σε κάθε Πολίτη &amp; Ποιότητα Ζωής</a:t>
            </a:r>
            <a:endParaRPr lang="el-GR" sz="3400" b="1" dirty="0">
              <a:solidFill>
                <a:schemeClr val="bg1"/>
              </a:solidFill>
              <a:ea typeface="Arial Narrow"/>
              <a:cs typeface="Arial Narrow"/>
              <a:sym typeface="Arial Narrow"/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02" y="88557"/>
            <a:ext cx="880858" cy="878772"/>
          </a:xfrm>
          <a:prstGeom prst="rect">
            <a:avLst/>
          </a:prstGeom>
        </p:spPr>
      </p:pic>
      <p:sp>
        <p:nvSpPr>
          <p:cNvPr id="50" name="Google Shape;343;p20"/>
          <p:cNvSpPr/>
          <p:nvPr/>
        </p:nvSpPr>
        <p:spPr>
          <a:xfrm>
            <a:off x="0" y="1196396"/>
            <a:ext cx="12192000" cy="492443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0" anchor="t" anchorCtr="0">
            <a:spAutoFit/>
          </a:bodyPr>
          <a:lstStyle/>
          <a:p>
            <a:pPr lvl="0"/>
            <a:r>
              <a:rPr lang="el-GR" sz="2400" b="1" dirty="0">
                <a:solidFill>
                  <a:srgbClr val="4B4545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	</a:t>
            </a:r>
            <a:r>
              <a:rPr lang="el-GR" sz="3200" b="1" u="sng" dirty="0">
                <a:solidFill>
                  <a:srgbClr val="4B4545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Πολιτισμός | 28 εκατ. €</a:t>
            </a:r>
          </a:p>
        </p:txBody>
      </p:sp>
      <p:sp>
        <p:nvSpPr>
          <p:cNvPr id="12" name="Google Shape;308;p19">
            <a:extLst>
              <a:ext uri="{FF2B5EF4-FFF2-40B4-BE49-F238E27FC236}">
                <a16:creationId xmlns="" xmlns:a16="http://schemas.microsoft.com/office/drawing/2014/main" id="{0F69E213-F71B-8C5B-1EE8-02A906A7D2C4}"/>
              </a:ext>
            </a:extLst>
          </p:cNvPr>
          <p:cNvSpPr txBox="1"/>
          <p:nvPr/>
        </p:nvSpPr>
        <p:spPr>
          <a:xfrm>
            <a:off x="314929" y="1957288"/>
            <a:ext cx="11562142" cy="447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l-GR" sz="3000" b="1" dirty="0">
                <a:solidFill>
                  <a:srgbClr val="4B4545"/>
                </a:solidFill>
                <a:latin typeface="Calibri" panose="020F0502020204030204" pitchFamily="34" charset="0"/>
                <a:ea typeface="Arial Narrow"/>
                <a:cs typeface="Calibri" panose="020F0502020204030204" pitchFamily="34" charset="0"/>
                <a:sym typeface="Arial Narrow"/>
              </a:rPr>
              <a:t>Αποκατάσταση και αντισεισμική προστασία του Ιερού Ναού Κοιμήσεως της Θεοτόκου (Μεγάλη Παναγία) </a:t>
            </a:r>
            <a:r>
              <a:rPr lang="el-GR" sz="3000" b="1" dirty="0" err="1">
                <a:solidFill>
                  <a:srgbClr val="4B4545"/>
                </a:solidFill>
                <a:latin typeface="Calibri" panose="020F0502020204030204" pitchFamily="34" charset="0"/>
                <a:ea typeface="Arial Narrow"/>
                <a:cs typeface="Calibri" panose="020F0502020204030204" pitchFamily="34" charset="0"/>
                <a:sym typeface="Arial Narrow"/>
              </a:rPr>
              <a:t>Σαμαρίνας</a:t>
            </a:r>
            <a:r>
              <a:rPr lang="el-GR" sz="3000" b="1" dirty="0">
                <a:solidFill>
                  <a:srgbClr val="4B4545"/>
                </a:solidFill>
                <a:latin typeface="Calibri" panose="020F0502020204030204" pitchFamily="34" charset="0"/>
                <a:ea typeface="Arial Narrow"/>
                <a:cs typeface="Calibri" panose="020F0502020204030204" pitchFamily="34" charset="0"/>
                <a:sym typeface="Arial Narrow"/>
              </a:rPr>
              <a:t>, Κοινότητα </a:t>
            </a:r>
            <a:r>
              <a:rPr lang="el-GR" sz="3000" b="1" dirty="0" err="1">
                <a:solidFill>
                  <a:srgbClr val="4B4545"/>
                </a:solidFill>
                <a:latin typeface="Calibri" panose="020F0502020204030204" pitchFamily="34" charset="0"/>
                <a:ea typeface="Arial Narrow"/>
                <a:cs typeface="Calibri" panose="020F0502020204030204" pitchFamily="34" charset="0"/>
                <a:sym typeface="Arial Narrow"/>
              </a:rPr>
              <a:t>Σαμαρίνας</a:t>
            </a:r>
            <a:r>
              <a:rPr lang="el-GR" sz="3000" b="1" dirty="0">
                <a:solidFill>
                  <a:srgbClr val="4B4545"/>
                </a:solidFill>
                <a:latin typeface="Calibri" panose="020F0502020204030204" pitchFamily="34" charset="0"/>
                <a:ea typeface="Arial Narrow"/>
                <a:cs typeface="Calibri" panose="020F0502020204030204" pitchFamily="34" charset="0"/>
                <a:sym typeface="Arial Narrow"/>
              </a:rPr>
              <a:t> Νομού Γρεβενών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l-GR" sz="3000" b="1" dirty="0">
                <a:solidFill>
                  <a:srgbClr val="4B4545"/>
                </a:solidFill>
                <a:latin typeface="Calibri" panose="020F0502020204030204" pitchFamily="34" charset="0"/>
                <a:ea typeface="Arial Narrow"/>
                <a:cs typeface="Calibri" panose="020F0502020204030204" pitchFamily="34" charset="0"/>
                <a:sym typeface="Arial Narrow"/>
              </a:rPr>
              <a:t>Αποκατάσταση του αρχοντικού </a:t>
            </a:r>
            <a:r>
              <a:rPr lang="el-GR" sz="3000" b="1" dirty="0" err="1">
                <a:solidFill>
                  <a:srgbClr val="4B4545"/>
                </a:solidFill>
                <a:latin typeface="Calibri" panose="020F0502020204030204" pitchFamily="34" charset="0"/>
                <a:ea typeface="Arial Narrow"/>
                <a:cs typeface="Calibri" panose="020F0502020204030204" pitchFamily="34" charset="0"/>
                <a:sym typeface="Arial Narrow"/>
              </a:rPr>
              <a:t>Μανούση</a:t>
            </a:r>
            <a:r>
              <a:rPr lang="el-GR" sz="3000" b="1" dirty="0">
                <a:solidFill>
                  <a:srgbClr val="4B4545"/>
                </a:solidFill>
                <a:latin typeface="Calibri" panose="020F0502020204030204" pitchFamily="34" charset="0"/>
                <a:ea typeface="Arial Narrow"/>
                <a:cs typeface="Calibri" panose="020F0502020204030204" pitchFamily="34" charset="0"/>
                <a:sym typeface="Arial Narrow"/>
              </a:rPr>
              <a:t> Δούκα – </a:t>
            </a:r>
            <a:r>
              <a:rPr lang="el-GR" sz="3000" b="1" dirty="0" err="1">
                <a:solidFill>
                  <a:srgbClr val="4B4545"/>
                </a:solidFill>
                <a:latin typeface="Calibri" panose="020F0502020204030204" pitchFamily="34" charset="0"/>
                <a:ea typeface="Arial Narrow"/>
                <a:cs typeface="Calibri" panose="020F0502020204030204" pitchFamily="34" charset="0"/>
                <a:sym typeface="Arial Narrow"/>
              </a:rPr>
              <a:t>Τζάτζα</a:t>
            </a:r>
            <a:r>
              <a:rPr lang="el-GR" sz="3000" b="1" dirty="0">
                <a:solidFill>
                  <a:srgbClr val="4B4545"/>
                </a:solidFill>
                <a:latin typeface="Calibri" panose="020F0502020204030204" pitchFamily="34" charset="0"/>
                <a:ea typeface="Arial Narrow"/>
                <a:cs typeface="Calibri" panose="020F0502020204030204" pitchFamily="34" charset="0"/>
                <a:sym typeface="Arial Narrow"/>
              </a:rPr>
              <a:t> στην Σιάτιστα</a:t>
            </a:r>
          </a:p>
          <a:p>
            <a:pPr marL="457200" lvl="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3000" b="1" dirty="0">
                <a:solidFill>
                  <a:srgbClr val="4B4545"/>
                </a:solidFill>
                <a:latin typeface="Calibri" panose="020F0502020204030204" pitchFamily="34" charset="0"/>
                <a:ea typeface="Arial Narrow"/>
                <a:cs typeface="Calibri" panose="020F0502020204030204" pitchFamily="34" charset="0"/>
                <a:sym typeface="Arial Narrow"/>
              </a:rPr>
              <a:t>Ανάδειξη και Δημιουργία Ενιαίου Δικτύου Ιερών Μοναστηριών</a:t>
            </a:r>
          </a:p>
          <a:p>
            <a:pPr marL="457200" lvl="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3000" b="1" dirty="0">
                <a:solidFill>
                  <a:srgbClr val="4B4545"/>
                </a:solidFill>
                <a:latin typeface="Calibri" panose="020F0502020204030204" pitchFamily="34" charset="0"/>
                <a:ea typeface="Arial Narrow"/>
                <a:cs typeface="Calibri" panose="020F0502020204030204" pitchFamily="34" charset="0"/>
                <a:sym typeface="Arial Narrow"/>
              </a:rPr>
              <a:t>Εκπόνηση μελέτης για το Ξενία Καστοριάς</a:t>
            </a:r>
          </a:p>
          <a:p>
            <a:pPr marL="457200" lvl="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3000" b="1" dirty="0">
                <a:solidFill>
                  <a:srgbClr val="4B4545"/>
                </a:solidFill>
                <a:latin typeface="Calibri" panose="020F0502020204030204" pitchFamily="34" charset="0"/>
                <a:ea typeface="Arial Narrow"/>
                <a:cs typeface="Calibri" panose="020F0502020204030204" pitchFamily="34" charset="0"/>
                <a:sym typeface="Arial Narrow"/>
              </a:rPr>
              <a:t>Κτίριο και Εκθεσιακός Χώρος Βιβλιοθήκης </a:t>
            </a:r>
          </a:p>
        </p:txBody>
      </p:sp>
    </p:spTree>
    <p:extLst>
      <p:ext uri="{BB962C8B-B14F-4D97-AF65-F5344CB8AC3E}">
        <p14:creationId xmlns:p14="http://schemas.microsoft.com/office/powerpoint/2010/main" val="315461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Εικόνα 2">
            <a:extLst>
              <a:ext uri="{FF2B5EF4-FFF2-40B4-BE49-F238E27FC236}">
                <a16:creationId xmlns="" xmlns:a16="http://schemas.microsoft.com/office/drawing/2014/main" id="{B24B608C-50F0-0B64-F3CE-0D832451B8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270" r="-1" b="3151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859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1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397F"/>
          </a:solidFill>
          <a:ln w="12700" cap="flat" cmpd="sng">
            <a:solidFill>
              <a:srgbClr val="2639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64" b="0" i="0" u="none" strike="noStrike" cap="none" dirty="0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6" name="Google Shape;177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79696" y="711749"/>
            <a:ext cx="1890000" cy="189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Ορθογώνιο 1"/>
          <p:cNvSpPr/>
          <p:nvPr/>
        </p:nvSpPr>
        <p:spPr>
          <a:xfrm>
            <a:off x="1444338" y="2944166"/>
            <a:ext cx="873348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4200" b="1" dirty="0">
                <a:solidFill>
                  <a:schemeClr val="bg1"/>
                </a:solidFill>
                <a:latin typeface="Arial Narrow"/>
                <a:ea typeface="Arial Narrow"/>
                <a:cs typeface="Arial Narrow"/>
                <a:sym typeface="Arial Narrow"/>
              </a:rPr>
              <a:t>Άξονας Α. Σύγχρονα Δίκτυα &amp; Υποδομές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19142" y="3823303"/>
            <a:ext cx="64586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Arial Narrow"/>
                <a:ea typeface="Arial Narrow"/>
                <a:cs typeface="Arial Narrow"/>
              </a:rPr>
              <a:t>1</a:t>
            </a:r>
            <a:r>
              <a:rPr lang="el-GR" sz="4000" b="1" dirty="0">
                <a:solidFill>
                  <a:schemeClr val="bg1"/>
                </a:solidFill>
                <a:latin typeface="Arial Narrow"/>
                <a:ea typeface="Arial Narrow"/>
                <a:cs typeface="Arial Narrow"/>
              </a:rPr>
              <a:t>07 έργα  |  </a:t>
            </a:r>
            <a:r>
              <a:rPr lang="en-US" sz="4000" b="1" dirty="0">
                <a:solidFill>
                  <a:schemeClr val="bg1"/>
                </a:solidFill>
                <a:latin typeface="Arial Narrow"/>
                <a:ea typeface="Arial Narrow"/>
                <a:cs typeface="Arial Narrow"/>
              </a:rPr>
              <a:t>943,2 </a:t>
            </a:r>
            <a:r>
              <a:rPr lang="el-GR" sz="4000" b="1" dirty="0">
                <a:solidFill>
                  <a:schemeClr val="bg1"/>
                </a:solidFill>
                <a:latin typeface="Arial Narrow"/>
                <a:ea typeface="Arial Narrow"/>
                <a:cs typeface="Arial Narrow"/>
              </a:rPr>
              <a:t>εκατ.</a:t>
            </a:r>
          </a:p>
        </p:txBody>
      </p:sp>
    </p:spTree>
    <p:extLst>
      <p:ext uri="{BB962C8B-B14F-4D97-AF65-F5344CB8AC3E}">
        <p14:creationId xmlns:p14="http://schemas.microsoft.com/office/powerpoint/2010/main" val="3332036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0" y="0"/>
            <a:ext cx="12192000" cy="1051560"/>
          </a:xfrm>
          <a:prstGeom prst="rect">
            <a:avLst/>
          </a:prstGeom>
          <a:solidFill>
            <a:srgbClr val="26397F"/>
          </a:solidFill>
          <a:ln w="12700" cap="flat" cmpd="sng">
            <a:solidFill>
              <a:srgbClr val="2639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el-GR" sz="964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pic>
        <p:nvPicPr>
          <p:cNvPr id="13" name="Google Shape;177;p12"/>
          <p:cNvPicPr preferRelativeResize="0"/>
          <p:nvPr/>
        </p:nvPicPr>
        <p:blipFill rotWithShape="1">
          <a:blip r:embed="rId2"/>
          <a:srcRect/>
          <a:stretch/>
        </p:blipFill>
        <p:spPr>
          <a:xfrm>
            <a:off x="93360" y="89872"/>
            <a:ext cx="882000" cy="882000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1068720" y="233392"/>
            <a:ext cx="780258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400" b="1" dirty="0">
                <a:solidFill>
                  <a:schemeClr val="bg1"/>
                </a:solidFill>
                <a:ea typeface="Arial Narrow"/>
                <a:cs typeface="Arial Narrow"/>
                <a:sym typeface="Arial Narrow"/>
              </a:rPr>
              <a:t>Άξονας Α. Σύγχρονα Δίκτυα &amp; Υποδομές</a:t>
            </a:r>
          </a:p>
        </p:txBody>
      </p:sp>
      <p:sp>
        <p:nvSpPr>
          <p:cNvPr id="50" name="Google Shape;343;p20"/>
          <p:cNvSpPr/>
          <p:nvPr/>
        </p:nvSpPr>
        <p:spPr>
          <a:xfrm>
            <a:off x="0" y="1196396"/>
            <a:ext cx="12192000" cy="492443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0" anchor="t" anchorCtr="0">
            <a:spAutoFit/>
          </a:bodyPr>
          <a:lstStyle/>
          <a:p>
            <a:pPr lvl="0"/>
            <a:r>
              <a:rPr lang="el-GR" sz="3200" b="1" dirty="0">
                <a:solidFill>
                  <a:srgbClr val="4B4545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	</a:t>
            </a:r>
            <a:r>
              <a:rPr lang="el-GR" sz="3200" b="1" u="sng" dirty="0">
                <a:solidFill>
                  <a:srgbClr val="4B4545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Οδικά έργα </a:t>
            </a:r>
          </a:p>
        </p:txBody>
      </p:sp>
      <p:sp>
        <p:nvSpPr>
          <p:cNvPr id="15" name="Google Shape;308;p19">
            <a:extLst>
              <a:ext uri="{FF2B5EF4-FFF2-40B4-BE49-F238E27FC236}">
                <a16:creationId xmlns="" xmlns:a16="http://schemas.microsoft.com/office/drawing/2014/main" id="{0F69E213-F71B-8C5B-1EE8-02A906A7D2C4}"/>
              </a:ext>
            </a:extLst>
          </p:cNvPr>
          <p:cNvSpPr txBox="1"/>
          <p:nvPr/>
        </p:nvSpPr>
        <p:spPr>
          <a:xfrm>
            <a:off x="218783" y="2058211"/>
            <a:ext cx="11658288" cy="5262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l-GR" sz="2800" b="1" dirty="0">
                <a:solidFill>
                  <a:srgbClr val="4B4545"/>
                </a:solidFill>
                <a:latin typeface="Calibri" panose="020F0502020204030204" pitchFamily="34" charset="0"/>
                <a:ea typeface="Arial Narrow"/>
                <a:cs typeface="Calibri" panose="020F0502020204030204" pitchFamily="34" charset="0"/>
                <a:sym typeface="Arial Narrow"/>
              </a:rPr>
              <a:t>Ε65 Αυτοκινητόδρομος Κεντρικής Ελλάδας: κατασκευή του τμήματος Τρίκαλα – Εγνατία &amp; ανισόπεδος κόμβος </a:t>
            </a:r>
            <a:r>
              <a:rPr lang="el-GR" sz="2800" b="1" dirty="0" err="1">
                <a:solidFill>
                  <a:srgbClr val="4B4545"/>
                </a:solidFill>
                <a:latin typeface="Calibri" panose="020F0502020204030204" pitchFamily="34" charset="0"/>
                <a:ea typeface="Arial Narrow"/>
                <a:cs typeface="Calibri" panose="020F0502020204030204" pitchFamily="34" charset="0"/>
                <a:sym typeface="Arial Narrow"/>
              </a:rPr>
              <a:t>Δεσκάτης</a:t>
            </a:r>
            <a:r>
              <a:rPr lang="el-GR" sz="2800" b="1" dirty="0">
                <a:solidFill>
                  <a:srgbClr val="4B4545"/>
                </a:solidFill>
                <a:latin typeface="Calibri" panose="020F0502020204030204" pitchFamily="34" charset="0"/>
                <a:ea typeface="Arial Narrow"/>
                <a:cs typeface="Calibri" panose="020F0502020204030204" pitchFamily="34" charset="0"/>
                <a:sym typeface="Arial Narrow"/>
              </a:rPr>
              <a:t> | 194,4 εκατ. €</a:t>
            </a:r>
            <a:endParaRPr lang="el-GR" sz="1400" b="1" dirty="0">
              <a:solidFill>
                <a:srgbClr val="4B4545"/>
              </a:solidFill>
              <a:latin typeface="Calibri" panose="020F0502020204030204" pitchFamily="34" charset="0"/>
              <a:ea typeface="Arial Narrow"/>
              <a:cs typeface="Calibri" panose="020F0502020204030204" pitchFamily="34" charset="0"/>
              <a:sym typeface="Arial Narrow"/>
            </a:endParaRPr>
          </a:p>
          <a:p>
            <a:pPr marL="914400" lvl="1" indent="-457200" algn="just">
              <a:buFont typeface="Courier New" panose="02070309020205020404" pitchFamily="49" charset="0"/>
              <a:buChar char="o"/>
            </a:pPr>
            <a:endParaRPr lang="el-GR" sz="2800" b="1" dirty="0">
              <a:solidFill>
                <a:srgbClr val="4B4545"/>
              </a:solidFill>
              <a:latin typeface="Calibri" panose="020F0502020204030204" pitchFamily="34" charset="0"/>
              <a:ea typeface="Arial Narrow"/>
              <a:cs typeface="Calibri" panose="020F0502020204030204" pitchFamily="34" charset="0"/>
              <a:sym typeface="Arial Narrow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l-GR" sz="2800" b="1" dirty="0">
                <a:solidFill>
                  <a:srgbClr val="4B4545"/>
                </a:solidFill>
                <a:latin typeface="Calibri" panose="020F0502020204030204" pitchFamily="34" charset="0"/>
                <a:ea typeface="Arial Narrow"/>
                <a:cs typeface="Calibri" panose="020F0502020204030204" pitchFamily="34" charset="0"/>
                <a:sym typeface="Arial Narrow"/>
              </a:rPr>
              <a:t>Κατασκευή Επαρχιακής Οδού Καστοριάς–Πτολεμαΐδας Άξονας: Τμήμα ρέμα </a:t>
            </a:r>
            <a:r>
              <a:rPr lang="el-GR" sz="2800" b="1" dirty="0" err="1">
                <a:solidFill>
                  <a:srgbClr val="4B4545"/>
                </a:solidFill>
                <a:latin typeface="Calibri" panose="020F0502020204030204" pitchFamily="34" charset="0"/>
                <a:ea typeface="Arial Narrow"/>
                <a:cs typeface="Calibri" panose="020F0502020204030204" pitchFamily="34" charset="0"/>
                <a:sym typeface="Arial Narrow"/>
              </a:rPr>
              <a:t>Κώτουρη</a:t>
            </a:r>
            <a:r>
              <a:rPr lang="el-GR" sz="2800" b="1" dirty="0">
                <a:solidFill>
                  <a:srgbClr val="4B4545"/>
                </a:solidFill>
                <a:latin typeface="Calibri" panose="020F0502020204030204" pitchFamily="34" charset="0"/>
                <a:ea typeface="Arial Narrow"/>
                <a:cs typeface="Calibri" panose="020F0502020204030204" pitchFamily="34" charset="0"/>
                <a:sym typeface="Arial Narrow"/>
              </a:rPr>
              <a:t> – όρια νομού Κοζάνης με σήραγγα στην Κλεισούρα | 71 εκατ. €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l-GR" sz="2800" b="1" dirty="0">
              <a:solidFill>
                <a:srgbClr val="4B4545"/>
              </a:solidFill>
              <a:latin typeface="Calibri" panose="020F0502020204030204" pitchFamily="34" charset="0"/>
              <a:ea typeface="Arial Narrow"/>
              <a:cs typeface="Calibri" panose="020F0502020204030204" pitchFamily="34" charset="0"/>
              <a:sym typeface="Arial Narrow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l-GR" sz="2800" b="1" dirty="0">
                <a:solidFill>
                  <a:srgbClr val="4B4545"/>
                </a:solidFill>
                <a:latin typeface="Calibri" panose="020F0502020204030204" pitchFamily="34" charset="0"/>
                <a:ea typeface="Arial Narrow"/>
                <a:cs typeface="Calibri" panose="020F0502020204030204" pitchFamily="34" charset="0"/>
                <a:sym typeface="Arial Narrow"/>
              </a:rPr>
              <a:t>Κάθετος Άξονας Εγνατίας στην Φλώρινα | 188,5 εκατ. €</a:t>
            </a:r>
          </a:p>
          <a:p>
            <a:pPr marL="914400" lvl="1" indent="-457200" algn="just">
              <a:buFont typeface="Courier New" panose="02070309020205020404" pitchFamily="49" charset="0"/>
              <a:buChar char="o"/>
            </a:pPr>
            <a:endParaRPr lang="el-GR" sz="2800" b="1" dirty="0">
              <a:solidFill>
                <a:srgbClr val="4B4545"/>
              </a:solidFill>
              <a:latin typeface="Calibri" panose="020F0502020204030204" pitchFamily="34" charset="0"/>
              <a:ea typeface="Arial Narrow"/>
              <a:cs typeface="Calibri" panose="020F0502020204030204" pitchFamily="34" charset="0"/>
              <a:sym typeface="Arial Narrow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endParaRPr lang="el-GR" sz="2800" b="1" dirty="0">
              <a:solidFill>
                <a:srgbClr val="4B4545"/>
              </a:solidFill>
              <a:latin typeface="Calibri" panose="020F0502020204030204" pitchFamily="34" charset="0"/>
              <a:ea typeface="Arial Narrow"/>
              <a:cs typeface="Calibri" panose="020F0502020204030204" pitchFamily="34" charset="0"/>
              <a:sym typeface="Arial Narrow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endParaRPr lang="el-GR" sz="2800" b="1" dirty="0">
              <a:solidFill>
                <a:srgbClr val="4B4545"/>
              </a:solidFill>
              <a:latin typeface="Calibri" panose="020F0502020204030204" pitchFamily="34" charset="0"/>
              <a:ea typeface="Arial Narrow"/>
              <a:cs typeface="Calibri" panose="020F0502020204030204" pitchFamily="34" charset="0"/>
              <a:sym typeface="Arial Narrow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endParaRPr lang="el-G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386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0" y="0"/>
            <a:ext cx="12192000" cy="1051560"/>
          </a:xfrm>
          <a:prstGeom prst="rect">
            <a:avLst/>
          </a:prstGeom>
          <a:solidFill>
            <a:srgbClr val="26397F"/>
          </a:solidFill>
          <a:ln w="12700" cap="flat" cmpd="sng">
            <a:solidFill>
              <a:srgbClr val="2639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el-GR" sz="964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pic>
        <p:nvPicPr>
          <p:cNvPr id="13" name="Google Shape;177;p12"/>
          <p:cNvPicPr preferRelativeResize="0"/>
          <p:nvPr/>
        </p:nvPicPr>
        <p:blipFill rotWithShape="1">
          <a:blip r:embed="rId2"/>
          <a:srcRect/>
          <a:stretch/>
        </p:blipFill>
        <p:spPr>
          <a:xfrm>
            <a:off x="93360" y="89872"/>
            <a:ext cx="882000" cy="882000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1068720" y="233392"/>
            <a:ext cx="780258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400" b="1" dirty="0">
                <a:solidFill>
                  <a:schemeClr val="bg1"/>
                </a:solidFill>
                <a:ea typeface="Arial Narrow"/>
                <a:cs typeface="Arial Narrow"/>
                <a:sym typeface="Arial Narrow"/>
              </a:rPr>
              <a:t>Άξονας Α. Σύγχρονα Δίκτυα &amp; Υποδομές</a:t>
            </a:r>
          </a:p>
        </p:txBody>
      </p:sp>
      <p:sp>
        <p:nvSpPr>
          <p:cNvPr id="29" name="Google Shape;343;p20"/>
          <p:cNvSpPr/>
          <p:nvPr/>
        </p:nvSpPr>
        <p:spPr>
          <a:xfrm>
            <a:off x="0" y="1222808"/>
            <a:ext cx="12192000" cy="492443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0" anchor="t" anchorCtr="0">
            <a:spAutoFit/>
          </a:bodyPr>
          <a:lstStyle/>
          <a:p>
            <a:pPr lvl="0"/>
            <a:r>
              <a:rPr lang="el-GR" sz="3200" b="1" dirty="0">
                <a:solidFill>
                  <a:srgbClr val="4B4545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	</a:t>
            </a:r>
            <a:r>
              <a:rPr lang="el-GR" sz="3200" b="1" u="sng" dirty="0">
                <a:solidFill>
                  <a:srgbClr val="4B4545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Σιδηροδρομικά έργα</a:t>
            </a:r>
          </a:p>
        </p:txBody>
      </p:sp>
      <p:sp>
        <p:nvSpPr>
          <p:cNvPr id="9" name="Google Shape;308;p19">
            <a:extLst>
              <a:ext uri="{FF2B5EF4-FFF2-40B4-BE49-F238E27FC236}">
                <a16:creationId xmlns="" xmlns:a16="http://schemas.microsoft.com/office/drawing/2014/main" id="{0F69E213-F71B-8C5B-1EE8-02A906A7D2C4}"/>
              </a:ext>
            </a:extLst>
          </p:cNvPr>
          <p:cNvSpPr txBox="1"/>
          <p:nvPr/>
        </p:nvSpPr>
        <p:spPr>
          <a:xfrm>
            <a:off x="314929" y="2176017"/>
            <a:ext cx="11562142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l-GR" sz="2800" b="1" dirty="0">
                <a:solidFill>
                  <a:srgbClr val="4B4545"/>
                </a:solidFill>
                <a:latin typeface="Calibri" panose="020F0502020204030204" pitchFamily="34" charset="0"/>
                <a:ea typeface="Arial Narrow"/>
                <a:cs typeface="Calibri" panose="020F0502020204030204" pitchFamily="34" charset="0"/>
                <a:sym typeface="Arial Narrow"/>
              </a:rPr>
              <a:t>Ανάταξη και συντήρηση σιδηροδρομικού δικτύου Βορείου Ελλάδος | 60 εκατ. €. </a:t>
            </a:r>
          </a:p>
          <a:p>
            <a:pPr lvl="0" algn="just"/>
            <a:endParaRPr lang="el-GR" sz="2800" b="1" dirty="0">
              <a:solidFill>
                <a:srgbClr val="4B4545"/>
              </a:solidFill>
              <a:latin typeface="Calibri" panose="020F0502020204030204" pitchFamily="34" charset="0"/>
              <a:ea typeface="Arial Narrow"/>
              <a:cs typeface="Calibri" panose="020F0502020204030204" pitchFamily="34" charset="0"/>
              <a:sym typeface="Arial Narrow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endParaRPr lang="el-GR" sz="1000" b="1" dirty="0">
              <a:solidFill>
                <a:srgbClr val="4B4545"/>
              </a:solidFill>
              <a:latin typeface="Calibri" panose="020F0502020204030204" pitchFamily="34" charset="0"/>
              <a:ea typeface="Arial Narrow"/>
              <a:cs typeface="Calibri" panose="020F0502020204030204" pitchFamily="34" charset="0"/>
              <a:sym typeface="Arial Narrow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l-GR" sz="2800" b="1" dirty="0">
                <a:solidFill>
                  <a:srgbClr val="4B4545"/>
                </a:solidFill>
                <a:latin typeface="Calibri" panose="020F0502020204030204" pitchFamily="34" charset="0"/>
                <a:ea typeface="Arial Narrow"/>
                <a:cs typeface="Calibri" panose="020F0502020204030204" pitchFamily="34" charset="0"/>
                <a:sym typeface="Arial Narrow"/>
              </a:rPr>
              <a:t>Νέα μονή σιδηροδρομική γραμμή Καλαμπάκα – Κοζάνη</a:t>
            </a:r>
            <a:endParaRPr lang="el-GR" sz="1000" b="1" dirty="0">
              <a:solidFill>
                <a:srgbClr val="4B4545"/>
              </a:solidFill>
              <a:latin typeface="Calibri" panose="020F0502020204030204" pitchFamily="34" charset="0"/>
              <a:ea typeface="Arial Narrow"/>
              <a:cs typeface="Calibri" panose="020F0502020204030204" pitchFamily="34" charset="0"/>
              <a:sym typeface="Arial Narrow"/>
            </a:endParaRPr>
          </a:p>
          <a:p>
            <a:pPr marL="914400" lvl="1" indent="-457200" algn="just">
              <a:buFont typeface="Courier New" panose="02070309020205020404" pitchFamily="49" charset="0"/>
              <a:buChar char="o"/>
            </a:pPr>
            <a:endParaRPr lang="el-GR" sz="2800" b="1" dirty="0">
              <a:solidFill>
                <a:srgbClr val="4B4545"/>
              </a:solidFill>
              <a:latin typeface="Calibri" panose="020F0502020204030204" pitchFamily="34" charset="0"/>
              <a:ea typeface="Arial Narrow"/>
              <a:cs typeface="Calibri" panose="020F0502020204030204" pitchFamily="34" charset="0"/>
              <a:sym typeface="Arial Narrow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endParaRPr lang="el-GR" sz="1400" b="1" dirty="0">
              <a:solidFill>
                <a:srgbClr val="4B4545"/>
              </a:solidFill>
              <a:latin typeface="Calibri" panose="020F0502020204030204" pitchFamily="34" charset="0"/>
              <a:ea typeface="Arial Narrow"/>
              <a:cs typeface="Calibri" panose="020F0502020204030204" pitchFamily="34" charset="0"/>
              <a:sym typeface="Arial Narrow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endParaRPr lang="el-G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868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1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397F"/>
          </a:solidFill>
          <a:ln w="12700" cap="flat" cmpd="sng">
            <a:solidFill>
              <a:srgbClr val="2639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64" b="0" i="0" u="none" strike="noStrike" cap="none" dirty="0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917" y="539481"/>
            <a:ext cx="1894479" cy="1890000"/>
          </a:xfrm>
          <a:prstGeom prst="rect">
            <a:avLst/>
          </a:prstGeom>
        </p:spPr>
      </p:pic>
      <p:sp>
        <p:nvSpPr>
          <p:cNvPr id="2" name="Ορθογώνιο 1"/>
          <p:cNvSpPr/>
          <p:nvPr/>
        </p:nvSpPr>
        <p:spPr>
          <a:xfrm>
            <a:off x="401171" y="2820371"/>
            <a:ext cx="1138965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4200" b="1" dirty="0">
                <a:solidFill>
                  <a:schemeClr val="bg1"/>
                </a:solidFill>
                <a:latin typeface="Arial Narrow"/>
                <a:ea typeface="Arial Narrow"/>
                <a:cs typeface="Arial Narrow"/>
                <a:sym typeface="Arial Narrow"/>
              </a:rPr>
              <a:t>Άξονας Β. Αγροτική Παραγωγή &amp; Πράσινη Μετάβαση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64410" y="3683446"/>
            <a:ext cx="51199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4000" b="1" dirty="0">
                <a:solidFill>
                  <a:schemeClr val="bg1"/>
                </a:solidFill>
                <a:latin typeface="Arial Narrow"/>
                <a:ea typeface="Arial Narrow"/>
                <a:cs typeface="Arial Narrow"/>
              </a:rPr>
              <a:t>74 έργα  |  740,5 εκατ. </a:t>
            </a:r>
          </a:p>
        </p:txBody>
      </p:sp>
    </p:spTree>
    <p:extLst>
      <p:ext uri="{BB962C8B-B14F-4D97-AF65-F5344CB8AC3E}">
        <p14:creationId xmlns:p14="http://schemas.microsoft.com/office/powerpoint/2010/main" val="2917521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0" y="0"/>
            <a:ext cx="12192000" cy="1051560"/>
          </a:xfrm>
          <a:prstGeom prst="rect">
            <a:avLst/>
          </a:prstGeom>
          <a:solidFill>
            <a:srgbClr val="26397F"/>
          </a:solidFill>
          <a:ln w="12700" cap="flat" cmpd="sng">
            <a:solidFill>
              <a:srgbClr val="2639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el-GR" sz="964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pic>
        <p:nvPicPr>
          <p:cNvPr id="15" name="Εικόνα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60" y="111109"/>
            <a:ext cx="871270" cy="869210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1068720" y="233392"/>
            <a:ext cx="1121664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400" b="1" dirty="0">
                <a:solidFill>
                  <a:schemeClr val="bg1"/>
                </a:solidFill>
                <a:ea typeface="Arial Narrow"/>
                <a:cs typeface="Arial Narrow"/>
                <a:sym typeface="Arial Narrow"/>
              </a:rPr>
              <a:t>Άξονας Β. Αγροτική Παραγωγή &amp; Πράσινη Μετάβαση</a:t>
            </a:r>
          </a:p>
        </p:txBody>
      </p:sp>
      <p:sp>
        <p:nvSpPr>
          <p:cNvPr id="50" name="Google Shape;343;p20"/>
          <p:cNvSpPr/>
          <p:nvPr/>
        </p:nvSpPr>
        <p:spPr>
          <a:xfrm>
            <a:off x="0" y="1196396"/>
            <a:ext cx="12192000" cy="492443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0" anchor="t" anchorCtr="0">
            <a:spAutoFit/>
          </a:bodyPr>
          <a:lstStyle/>
          <a:p>
            <a:pPr lvl="0"/>
            <a:r>
              <a:rPr lang="el-GR" sz="3200" b="1" dirty="0">
                <a:solidFill>
                  <a:srgbClr val="4B4545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	</a:t>
            </a:r>
            <a:r>
              <a:rPr lang="el-GR" sz="3200" b="1" u="sng" dirty="0">
                <a:solidFill>
                  <a:srgbClr val="4B4545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Ενέργεια</a:t>
            </a:r>
          </a:p>
        </p:txBody>
      </p:sp>
      <p:sp>
        <p:nvSpPr>
          <p:cNvPr id="12" name="Google Shape;308;p19">
            <a:extLst>
              <a:ext uri="{FF2B5EF4-FFF2-40B4-BE49-F238E27FC236}">
                <a16:creationId xmlns="" xmlns:a16="http://schemas.microsoft.com/office/drawing/2014/main" id="{0F69E213-F71B-8C5B-1EE8-02A906A7D2C4}"/>
              </a:ext>
            </a:extLst>
          </p:cNvPr>
          <p:cNvSpPr txBox="1"/>
          <p:nvPr/>
        </p:nvSpPr>
        <p:spPr>
          <a:xfrm>
            <a:off x="314929" y="2058211"/>
            <a:ext cx="11562142" cy="353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l-GR" sz="2800" b="1" dirty="0">
                <a:solidFill>
                  <a:srgbClr val="4B4545"/>
                </a:solidFill>
                <a:latin typeface="Calibri" panose="020F0502020204030204" pitchFamily="34" charset="0"/>
                <a:ea typeface="Arial Narrow"/>
                <a:cs typeface="Calibri" panose="020F0502020204030204" pitchFamily="34" charset="0"/>
                <a:sym typeface="Arial Narrow"/>
              </a:rPr>
              <a:t>Αγωγός φυσικού αερίου υψηλής πίεσης προς τη Δυτική Μακεδονία | 167 εκατ. €</a:t>
            </a:r>
            <a:endParaRPr lang="el-GR" sz="1400" b="1" dirty="0">
              <a:solidFill>
                <a:srgbClr val="4B4545"/>
              </a:solidFill>
              <a:latin typeface="Calibri" panose="020F0502020204030204" pitchFamily="34" charset="0"/>
              <a:ea typeface="Arial Narrow"/>
              <a:cs typeface="Calibri" panose="020F0502020204030204" pitchFamily="34" charset="0"/>
              <a:sym typeface="Arial Narrow"/>
            </a:endParaRPr>
          </a:p>
          <a:p>
            <a:pPr marL="914400" lvl="1" indent="-457200" algn="just">
              <a:buFont typeface="Courier New" panose="02070309020205020404" pitchFamily="49" charset="0"/>
              <a:buChar char="o"/>
            </a:pPr>
            <a:endParaRPr lang="el-GR" sz="2800" dirty="0">
              <a:latin typeface="Calibri" panose="020F0502020204030204" pitchFamily="34" charset="0"/>
              <a:cs typeface="Calibri" panose="020F0502020204030204" pitchFamily="34" charset="0"/>
              <a:sym typeface="Arial Narrow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l-GR" sz="2800" b="1" dirty="0">
                <a:solidFill>
                  <a:srgbClr val="4B4545"/>
                </a:solidFill>
                <a:latin typeface="Calibri" panose="020F0502020204030204" pitchFamily="34" charset="0"/>
                <a:ea typeface="Arial Narrow"/>
                <a:cs typeface="Calibri" panose="020F0502020204030204" pitchFamily="34" charset="0"/>
                <a:sym typeface="Arial Narrow"/>
              </a:rPr>
              <a:t>Τηλεθέρμανση Κοζάνης, </a:t>
            </a:r>
            <a:r>
              <a:rPr lang="el-GR" sz="2800" b="1" dirty="0">
                <a:solidFill>
                  <a:srgbClr val="4B4545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 Narrow"/>
              </a:rPr>
              <a:t>Πτολεμαΐδας και Αμυνταίου| 146 εκατ. €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l-GR" sz="2800" b="1" dirty="0">
              <a:solidFill>
                <a:srgbClr val="4B4545"/>
              </a:solidFill>
              <a:latin typeface="Calibri" panose="020F0502020204030204" pitchFamily="34" charset="0"/>
              <a:cs typeface="Calibri" panose="020F0502020204030204" pitchFamily="34" charset="0"/>
              <a:sym typeface="Arial Narrow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l-GR" sz="2800" b="1" dirty="0">
                <a:solidFill>
                  <a:srgbClr val="4B4545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 Narrow"/>
              </a:rPr>
              <a:t>Αντικατάσταση συστημάτων θέρμανσης με συστήματα φυσικού αερίου στην πόλη της Φλώρινας | 20 εκατ. €</a:t>
            </a:r>
          </a:p>
          <a:p>
            <a:pPr marL="914400" lvl="1" indent="-457200" algn="just">
              <a:buFont typeface="Courier New" panose="02070309020205020404" pitchFamily="49" charset="0"/>
              <a:buChar char="o"/>
            </a:pPr>
            <a:endParaRPr lang="el-GR" sz="2800" b="1" dirty="0">
              <a:solidFill>
                <a:srgbClr val="4B4545"/>
              </a:solidFill>
              <a:latin typeface="Calibri" panose="020F0502020204030204" pitchFamily="34" charset="0"/>
              <a:cs typeface="Calibri" panose="020F0502020204030204" pitchFamily="34" charset="0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752484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0" y="0"/>
            <a:ext cx="12192000" cy="1051560"/>
          </a:xfrm>
          <a:prstGeom prst="rect">
            <a:avLst/>
          </a:prstGeom>
          <a:solidFill>
            <a:srgbClr val="26397F"/>
          </a:solidFill>
          <a:ln w="12700" cap="flat" cmpd="sng">
            <a:solidFill>
              <a:srgbClr val="2639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el-GR" sz="964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pic>
        <p:nvPicPr>
          <p:cNvPr id="15" name="Εικόνα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60" y="111109"/>
            <a:ext cx="871270" cy="869210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1068720" y="233392"/>
            <a:ext cx="1121664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400" b="1" dirty="0">
                <a:solidFill>
                  <a:schemeClr val="bg1"/>
                </a:solidFill>
                <a:ea typeface="Arial Narrow"/>
                <a:cs typeface="Arial Narrow"/>
                <a:sym typeface="Arial Narrow"/>
              </a:rPr>
              <a:t>Άξονας Β. Αγροτική Παραγωγή &amp; Πράσινη Μετάβαση</a:t>
            </a:r>
          </a:p>
        </p:txBody>
      </p:sp>
      <p:sp>
        <p:nvSpPr>
          <p:cNvPr id="50" name="Google Shape;343;p20"/>
          <p:cNvSpPr/>
          <p:nvPr/>
        </p:nvSpPr>
        <p:spPr>
          <a:xfrm>
            <a:off x="0" y="1196396"/>
            <a:ext cx="12192000" cy="492443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0" anchor="t" anchorCtr="0">
            <a:spAutoFit/>
          </a:bodyPr>
          <a:lstStyle/>
          <a:p>
            <a:pPr lvl="0"/>
            <a:r>
              <a:rPr lang="el-GR" sz="3200" b="1" dirty="0">
                <a:solidFill>
                  <a:srgbClr val="4B4545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	</a:t>
            </a:r>
            <a:r>
              <a:rPr lang="el-GR" sz="3200" b="1" u="sng" dirty="0">
                <a:solidFill>
                  <a:srgbClr val="4B4545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Αρδευτικά έργα</a:t>
            </a:r>
          </a:p>
        </p:txBody>
      </p:sp>
      <p:sp>
        <p:nvSpPr>
          <p:cNvPr id="16" name="Google Shape;308;p19">
            <a:extLst>
              <a:ext uri="{FF2B5EF4-FFF2-40B4-BE49-F238E27FC236}">
                <a16:creationId xmlns="" xmlns:a16="http://schemas.microsoft.com/office/drawing/2014/main" id="{0F69E213-F71B-8C5B-1EE8-02A906A7D2C4}"/>
              </a:ext>
            </a:extLst>
          </p:cNvPr>
          <p:cNvSpPr txBox="1"/>
          <p:nvPr/>
        </p:nvSpPr>
        <p:spPr>
          <a:xfrm>
            <a:off x="46680" y="1975743"/>
            <a:ext cx="12098640" cy="4570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l-GR" sz="2900" b="1" dirty="0">
                <a:solidFill>
                  <a:srgbClr val="4B4545"/>
                </a:solidFill>
                <a:latin typeface="Calibri" panose="020F0502020204030204" pitchFamily="34" charset="0"/>
                <a:ea typeface="Arial Narrow"/>
                <a:cs typeface="Calibri" panose="020F0502020204030204" pitchFamily="34" charset="0"/>
                <a:sym typeface="Arial Narrow"/>
              </a:rPr>
              <a:t>Κατασκευή αρδευτικού Βόρειας Ζώνης Πολυφύτου |75  εκατ. € 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endParaRPr lang="el-GR" sz="2900" b="1" dirty="0">
              <a:solidFill>
                <a:srgbClr val="4B4545"/>
              </a:solidFill>
              <a:latin typeface="Calibri" panose="020F0502020204030204" pitchFamily="34" charset="0"/>
              <a:ea typeface="Arial Narrow"/>
              <a:cs typeface="Calibri" panose="020F0502020204030204" pitchFamily="34" charset="0"/>
              <a:sym typeface="Arial Narrow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l-GR" sz="1000" b="1" dirty="0">
              <a:solidFill>
                <a:srgbClr val="4B4545"/>
              </a:solidFill>
              <a:latin typeface="Calibri" panose="020F0502020204030204" pitchFamily="34" charset="0"/>
              <a:ea typeface="Arial Narrow"/>
              <a:cs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l-GR" sz="2900" b="1" dirty="0">
                <a:solidFill>
                  <a:srgbClr val="4B4545"/>
                </a:solidFill>
                <a:latin typeface="Calibri" panose="020F0502020204030204" pitchFamily="34" charset="0"/>
                <a:ea typeface="Arial Narrow"/>
                <a:cs typeface="Calibri" panose="020F0502020204030204" pitchFamily="34" charset="0"/>
              </a:rPr>
              <a:t>Αρδευτικά δίκτυα Τριανταφυλλιάς και Ύδρευση πόλης Φλώρινας από φράγμα Τριανταφυλλιάς </a:t>
            </a:r>
            <a:r>
              <a:rPr lang="el-GR" sz="2900" b="1" dirty="0">
                <a:solidFill>
                  <a:srgbClr val="4B4545"/>
                </a:solidFill>
                <a:latin typeface="Calibri" panose="020F0502020204030204" pitchFamily="34" charset="0"/>
                <a:ea typeface="Arial Narrow"/>
                <a:cs typeface="Calibri" panose="020F0502020204030204" pitchFamily="34" charset="0"/>
                <a:sym typeface="Arial Narrow"/>
              </a:rPr>
              <a:t>|60  εκατ. €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l-GR" sz="2900" b="1" dirty="0">
              <a:solidFill>
                <a:srgbClr val="4B4545"/>
              </a:solidFill>
              <a:latin typeface="Calibri" panose="020F0502020204030204" pitchFamily="34" charset="0"/>
              <a:ea typeface="Arial Narrow"/>
              <a:cs typeface="Calibri" panose="020F0502020204030204" pitchFamily="34" charset="0"/>
              <a:sym typeface="Arial Narrow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l-GR" sz="1000" b="1" dirty="0">
              <a:solidFill>
                <a:srgbClr val="4B4545"/>
              </a:solidFill>
              <a:latin typeface="Calibri" panose="020F0502020204030204" pitchFamily="34" charset="0"/>
              <a:ea typeface="Arial Narrow"/>
              <a:cs typeface="Calibri" panose="020F0502020204030204" pitchFamily="34" charset="0"/>
              <a:sym typeface="Arial Narrow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l-GR" sz="2900" b="1" dirty="0">
                <a:solidFill>
                  <a:srgbClr val="4B4545"/>
                </a:solidFill>
                <a:latin typeface="Calibri" panose="020F0502020204030204" pitchFamily="34" charset="0"/>
                <a:ea typeface="Arial Narrow"/>
                <a:cs typeface="Calibri" panose="020F0502020204030204" pitchFamily="34" charset="0"/>
                <a:sym typeface="Arial Narrow"/>
              </a:rPr>
              <a:t>Φράγμα Νεστορίου|22,8  εκατ. €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l-GR" sz="1000" b="1" dirty="0">
              <a:solidFill>
                <a:srgbClr val="4B4545"/>
              </a:solidFill>
              <a:latin typeface="Calibri" panose="020F0502020204030204" pitchFamily="34" charset="0"/>
              <a:ea typeface="Arial Narrow"/>
              <a:cs typeface="Calibri" panose="020F0502020204030204" pitchFamily="34" charset="0"/>
              <a:sym typeface="Arial Narrow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l-GR" sz="2900" b="1" dirty="0">
              <a:latin typeface="Calibri" panose="020F0502020204030204" pitchFamily="34" charset="0"/>
              <a:ea typeface="Arial Narrow"/>
              <a:cs typeface="Calibri" panose="020F0502020204030204" pitchFamily="34" charset="0"/>
              <a:sym typeface="Arial Narrow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l-GR" sz="2900" b="1" dirty="0">
              <a:solidFill>
                <a:srgbClr val="4B4545"/>
              </a:solidFill>
              <a:latin typeface="Calibri" panose="020F0502020204030204" pitchFamily="34" charset="0"/>
              <a:ea typeface="Arial Narrow"/>
              <a:cs typeface="Calibri" panose="020F0502020204030204" pitchFamily="34" charset="0"/>
              <a:sym typeface="Arial Narrow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endParaRPr lang="el-GR" sz="2900" b="1" dirty="0">
              <a:solidFill>
                <a:srgbClr val="4B4545"/>
              </a:solidFill>
              <a:latin typeface="Calibri" panose="020F0502020204030204" pitchFamily="34" charset="0"/>
              <a:ea typeface="Arial Narrow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804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1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397F"/>
          </a:solidFill>
          <a:ln w="12700" cap="flat" cmpd="sng">
            <a:solidFill>
              <a:srgbClr val="2639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64" b="0" i="0" u="none" strike="noStrike" cap="none" dirty="0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424" y="876196"/>
            <a:ext cx="1914314" cy="1909776"/>
          </a:xfrm>
          <a:prstGeom prst="rect">
            <a:avLst/>
          </a:prstGeom>
        </p:spPr>
      </p:pic>
      <p:sp>
        <p:nvSpPr>
          <p:cNvPr id="2" name="Ορθογώνιο 1"/>
          <p:cNvSpPr/>
          <p:nvPr/>
        </p:nvSpPr>
        <p:spPr>
          <a:xfrm>
            <a:off x="1929475" y="3000657"/>
            <a:ext cx="8844088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4200" b="1" dirty="0">
                <a:solidFill>
                  <a:schemeClr val="bg1"/>
                </a:solidFill>
                <a:latin typeface="Arial Narrow"/>
                <a:ea typeface="Arial Narrow"/>
                <a:cs typeface="Arial Narrow"/>
                <a:sym typeface="Arial Narrow"/>
              </a:rPr>
              <a:t>Άξονας Γ. Δίκαιη Αναπτυξιακή Μετάβαση</a:t>
            </a:r>
          </a:p>
          <a:p>
            <a:pPr algn="r"/>
            <a:r>
              <a:rPr lang="el-GR" sz="4200" b="1" dirty="0">
                <a:solidFill>
                  <a:schemeClr val="bg1"/>
                </a:solidFill>
                <a:latin typeface="Arial Narrow"/>
                <a:ea typeface="Arial Narrow"/>
                <a:cs typeface="Arial Narrow"/>
                <a:sym typeface="Arial Narrow"/>
              </a:rPr>
              <a:t> Επένδυση &amp; Αξία στην Περιοχή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7930" y="4514948"/>
            <a:ext cx="10217427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l-GR" sz="4000" b="1" dirty="0">
                <a:solidFill>
                  <a:schemeClr val="bg1"/>
                </a:solidFill>
                <a:latin typeface="Arial Narrow"/>
                <a:ea typeface="Arial Narrow"/>
                <a:cs typeface="Arial Narrow"/>
              </a:rPr>
              <a:t>63 έργα  | 970,5 εκατ.  </a:t>
            </a:r>
          </a:p>
        </p:txBody>
      </p:sp>
    </p:spTree>
    <p:extLst>
      <p:ext uri="{BB962C8B-B14F-4D97-AF65-F5344CB8AC3E}">
        <p14:creationId xmlns:p14="http://schemas.microsoft.com/office/powerpoint/2010/main" val="3441184595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Διάμεσος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1029</Words>
  <Application>Microsoft Office PowerPoint</Application>
  <PresentationFormat>Ευρεία οθόνη</PresentationFormat>
  <Paragraphs>159</Paragraphs>
  <Slides>21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9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31" baseType="lpstr">
      <vt:lpstr>Arial</vt:lpstr>
      <vt:lpstr>Arial Black</vt:lpstr>
      <vt:lpstr>Arial Narrow</vt:lpstr>
      <vt:lpstr>Calibri</vt:lpstr>
      <vt:lpstr>Calibri Light</vt:lpstr>
      <vt:lpstr>Courier New</vt:lpstr>
      <vt:lpstr>Helvetica Neue</vt:lpstr>
      <vt:lpstr>Open Sans</vt:lpstr>
      <vt:lpstr>Wingdings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giorgos.barbas</dc:creator>
  <cp:lastModifiedBy>Dimitra Skondra</cp:lastModifiedBy>
  <cp:revision>49</cp:revision>
  <dcterms:created xsi:type="dcterms:W3CDTF">2023-01-12T11:51:03Z</dcterms:created>
  <dcterms:modified xsi:type="dcterms:W3CDTF">2023-02-10T11:55:30Z</dcterms:modified>
</cp:coreProperties>
</file>